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5" r:id="rId23"/>
    <p:sldId id="287" r:id="rId24"/>
    <p:sldId id="284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3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33AA-63E6-4D7F-BFAD-20D8C503F3E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A1ED-3CBD-41C4-8EA4-EE0D0A81B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5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772400" cy="1752599"/>
          </a:xfrm>
        </p:spPr>
        <p:txBody>
          <a:bodyPr>
            <a:normAutofit/>
          </a:bodyPr>
          <a:lstStyle/>
          <a:p>
            <a:r>
              <a:rPr lang="lo-LA" sz="4000" b="1" dirty="0" smtClean="0">
                <a:latin typeface="Phetsarath OT" pitchFamily="2" charset="0"/>
                <a:cs typeface="Phetsarath OT" pitchFamily="2" charset="0"/>
              </a:rPr>
              <a:t>ໂຄງຮ້າງ ແລະ ພາລະບົດບາດ.</a:t>
            </a:r>
            <a:endParaRPr lang="en-US" sz="40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8309" y="1676400"/>
            <a:ext cx="77724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o-LA" sz="4000" b="1" dirty="0" smtClean="0">
                <a:latin typeface="Phetsarath OT" pitchFamily="2" charset="0"/>
                <a:cs typeface="Phetsarath OT" pitchFamily="2" charset="0"/>
              </a:rPr>
              <a:t>ຂອງສູນ</a:t>
            </a:r>
            <a:endParaRPr lang="en-US" sz="4000" b="1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4000" b="1" dirty="0" smtClean="0">
                <a:latin typeface="Phetsarath OT" pitchFamily="2" charset="0"/>
                <a:cs typeface="Phetsarath OT" pitchFamily="2" charset="0"/>
              </a:rPr>
              <a:t>ສູນວັດແທກຄູນນະພາບເຄືອຂ່າຍ</a:t>
            </a:r>
            <a:endParaRPr lang="en-US" sz="4000" b="1" dirty="0" smtClean="0">
              <a:latin typeface="Phetsarath OT" pitchFamily="2" charset="0"/>
              <a:cs typeface="Phetsarath OT" pitchFamily="2" charset="0"/>
            </a:endParaRPr>
          </a:p>
          <a:p>
            <a:endParaRPr lang="en-US" sz="4000" b="1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en-US" sz="4000" b="1" dirty="0" smtClean="0">
                <a:latin typeface="Phetsarath OT" pitchFamily="2" charset="0"/>
                <a:cs typeface="Phetsarath OT" pitchFamily="2" charset="0"/>
              </a:rPr>
              <a:t>Performance Maintenance Center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PMC</a:t>
            </a:r>
            <a:endParaRPr lang="en-US" sz="4000" b="1" dirty="0">
              <a:solidFill>
                <a:srgbClr val="0070C0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data for new site 2G &amp; 3G.</a:t>
            </a:r>
            <a:b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20000" cy="366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8001000" cy="24383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Location. </a:t>
            </a:r>
            <a:r>
              <a:rPr lang="en-US" sz="20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Lon,lat</a:t>
            </a: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CGI. ( LAC, CI… parameter).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Assign frequency.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Assign NB.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Sent to OMCR Engineer.</a:t>
            </a:r>
          </a:p>
          <a:p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sz="20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64666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split Cell 2G &amp; 3G all network.</a:t>
            </a:r>
            <a:b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Location.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Lon,lat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.</a:t>
            </a:r>
          </a:p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CGI. ( LAC, CI… parameter).</a:t>
            </a:r>
          </a:p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Assign frequency.</a:t>
            </a:r>
          </a:p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Assign NB.</a:t>
            </a:r>
          </a:p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Sent to OMCR Engineer.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63636"/>
            <a:ext cx="5791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3733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3463636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5867400" y="4114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895600" y="3844636"/>
            <a:ext cx="0" cy="270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5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new site Repeater all network. </a:t>
            </a:r>
            <a:b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629400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Location.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Lon,lat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Asign</a:t>
            </a:r>
            <a:r>
              <a:rPr lang="en-US" dirty="0" smtClean="0"/>
              <a:t> Cell Signal.</a:t>
            </a:r>
          </a:p>
          <a:p>
            <a:r>
              <a:rPr lang="en-US" dirty="0" smtClean="0"/>
              <a:t>New NB.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43434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26670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Repeater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3048000"/>
            <a:ext cx="381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62600" y="54102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to Repeater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67200" y="5410200"/>
            <a:ext cx="1295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data for extend BTS, Node B Capacity. </a:t>
            </a:r>
            <a:b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705600" cy="9143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Assign frequency.( 2G).</a:t>
            </a:r>
          </a:p>
          <a:p>
            <a:r>
              <a:rPr lang="en-US" sz="2000" dirty="0" smtClean="0"/>
              <a:t>Assign frequency and LAC, CI. ( 3G , ).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193824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Check information OMC-R with Planning tool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9"/>
            <a:ext cx="85344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4114800"/>
            <a:ext cx="874221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23622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 tool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4738687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OMC-R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Management Frequency band 2G &amp; 3G.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/>
            </a:r>
            <a:b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1"/>
            <a:ext cx="8229600" cy="1143000"/>
          </a:xfrm>
        </p:spPr>
        <p:txBody>
          <a:bodyPr/>
          <a:lstStyle/>
          <a:p>
            <a:r>
              <a:rPr lang="en-US" dirty="0" smtClean="0"/>
              <a:t>ETL Frequency Rang.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710446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733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Collection BTS &amp; Node B in Data base.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Data base of 2G,3G, all network.</a:t>
            </a:r>
          </a:p>
          <a:p>
            <a:r>
              <a:rPr lang="en-US" dirty="0" smtClean="0"/>
              <a:t>Data base of Repeater.</a:t>
            </a:r>
          </a:p>
          <a:p>
            <a:r>
              <a:rPr lang="en-US" dirty="0" smtClean="0"/>
              <a:t>Data base of Booster.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OFFERING.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3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 New modern Planning tool. 1 set for RNP 2G &amp; 3G, 4G.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RNO ( Radio Network Optimization)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600200"/>
          </a:xfrm>
        </p:spPr>
        <p:txBody>
          <a:bodyPr/>
          <a:lstStyle/>
          <a:p>
            <a:r>
              <a:rPr lang="en-US" dirty="0" smtClean="0"/>
              <a:t> Driving test.</a:t>
            </a:r>
          </a:p>
          <a:p>
            <a:r>
              <a:rPr lang="en-US" dirty="0" smtClean="0"/>
              <a:t>Survey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4636"/>
            <a:ext cx="6248400" cy="381000"/>
          </a:xfrm>
        </p:spPr>
        <p:txBody>
          <a:bodyPr>
            <a:normAutofit/>
          </a:bodyPr>
          <a:lstStyle/>
          <a:p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ໂຄງຈັກການຈັດຕັ້ງ</a:t>
            </a:r>
            <a:endParaRPr lang="en-US" sz="18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229600" cy="6248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endParaRPr lang="en-US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6709" y="512618"/>
            <a:ext cx="2743200" cy="464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ຮັກສາການ  ຫົວໜ້າສູນ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ວິໄສ ຈັນທະມີໄຊ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6709" y="1226127"/>
            <a:ext cx="2743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ຮອງ ຫົວໜ້າສູນ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ມະນີສອນ ສີອາພອນ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5290" y="2209800"/>
            <a:ext cx="3075709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Performane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&amp; Statistic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ສອນໄຊ ໄຊຍະວົງ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ຫົວໜ້າໜ່ວຍງານ 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6237" y="2230582"/>
            <a:ext cx="303068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Radio Optimization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ຄຸດນັນໄຊ ຄໍາສິງສະຫວັດ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ຫົວໜ້າໜ່ວຍງານ 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29146" y="2996910"/>
            <a:ext cx="3075708" cy="616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KPI 2G Huawei, ZTE.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ພວງຄໍາ ວິໄລຄໍາ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1437" y="3919970"/>
            <a:ext cx="3089563" cy="568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 KPI 2G ASB 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ສຸວັນນະກອນ ບູນນະສີ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1436" y="4745179"/>
            <a:ext cx="3089562" cy="592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 KPI 3G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HW &amp; ZTE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ດອນແກ້ວ ແກ້ວມະນີທອງ 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98918" y="5881253"/>
            <a:ext cx="3047999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ຫ້ອງການ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ນາງ ພອນສະຫວັນ ສີລິໄຊ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ຫົວໜ້າໜ່ວຍງານ</a:t>
            </a:r>
            <a:r>
              <a:rPr lang="en-US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98919" y="2996910"/>
            <a:ext cx="3068781" cy="820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internet, transmission, PSTN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Statistic</a:t>
            </a:r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ຂຽວສົມພອນ ປະທູມມະ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ວັນຫົວໜ້າໜ</a:t>
            </a:r>
            <a:r>
              <a:rPr lang="en-US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ງ </a:t>
            </a:r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98918" y="4059379"/>
            <a:ext cx="3047999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ວິຊາການ: 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Radio Network Planning.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ສອນສູພັນ ພົມມະຈັນ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98918" y="5015343"/>
            <a:ext cx="3047999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</a:t>
            </a:r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ການ: </a:t>
            </a:r>
            <a:r>
              <a:rPr lang="en-US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Driving test</a:t>
            </a:r>
          </a:p>
          <a:p>
            <a:pPr algn="ctr"/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ສູລີນທອນ ດວງນາລີ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0" name="Straight Connector 49"/>
          <p:cNvCxnSpPr>
            <a:stCxn id="16" idx="2"/>
            <a:endCxn id="17" idx="0"/>
          </p:cNvCxnSpPr>
          <p:nvPr/>
        </p:nvCxnSpPr>
        <p:spPr>
          <a:xfrm>
            <a:off x="4828309" y="976745"/>
            <a:ext cx="0" cy="249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01436" y="5639664"/>
            <a:ext cx="3089562" cy="607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sz="14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ວິຊາການ: </a:t>
            </a:r>
            <a:r>
              <a:rPr lang="en-US" sz="1400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QoS</a:t>
            </a:r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4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4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ພູຊອນ ຈິດປະສົງ</a:t>
            </a:r>
            <a:endParaRPr lang="lo-LA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762001" y="744681"/>
            <a:ext cx="2209799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62000" y="744682"/>
            <a:ext cx="0" cy="17958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828309" y="2438400"/>
            <a:ext cx="0" cy="28990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4795403" y="5306286"/>
            <a:ext cx="4364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1"/>
          </p:cNvCxnSpPr>
          <p:nvPr/>
        </p:nvCxnSpPr>
        <p:spPr>
          <a:xfrm flipH="1">
            <a:off x="4776356" y="4402279"/>
            <a:ext cx="42256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19600" y="2514600"/>
            <a:ext cx="0" cy="34289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5" idx="3"/>
          </p:cNvCxnSpPr>
          <p:nvPr/>
        </p:nvCxnSpPr>
        <p:spPr>
          <a:xfrm>
            <a:off x="4190998" y="5041320"/>
            <a:ext cx="2286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31" idx="3"/>
          </p:cNvCxnSpPr>
          <p:nvPr/>
        </p:nvCxnSpPr>
        <p:spPr>
          <a:xfrm flipH="1">
            <a:off x="4190999" y="2514600"/>
            <a:ext cx="2286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4" idx="3"/>
          </p:cNvCxnSpPr>
          <p:nvPr/>
        </p:nvCxnSpPr>
        <p:spPr>
          <a:xfrm>
            <a:off x="4191000" y="4203988"/>
            <a:ext cx="21474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33" idx="3"/>
          </p:cNvCxnSpPr>
          <p:nvPr/>
        </p:nvCxnSpPr>
        <p:spPr>
          <a:xfrm>
            <a:off x="4204854" y="3305174"/>
            <a:ext cx="2216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762001" y="2540577"/>
            <a:ext cx="3532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3" idx="3"/>
          </p:cNvCxnSpPr>
          <p:nvPr/>
        </p:nvCxnSpPr>
        <p:spPr>
          <a:xfrm flipV="1">
            <a:off x="4190998" y="5943598"/>
            <a:ext cx="22860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6" idx="1"/>
          </p:cNvCxnSpPr>
          <p:nvPr/>
        </p:nvCxnSpPr>
        <p:spPr>
          <a:xfrm>
            <a:off x="2971800" y="744682"/>
            <a:ext cx="4849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828309" y="2438400"/>
            <a:ext cx="387928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4828309" y="3407351"/>
            <a:ext cx="370609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534400" y="1569027"/>
            <a:ext cx="0" cy="4540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199909" y="1569027"/>
            <a:ext cx="233449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6" idx="3"/>
          </p:cNvCxnSpPr>
          <p:nvPr/>
        </p:nvCxnSpPr>
        <p:spPr>
          <a:xfrm>
            <a:off x="8246917" y="6109853"/>
            <a:ext cx="2874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3"/>
          </p:cNvCxnSpPr>
          <p:nvPr/>
        </p:nvCxnSpPr>
        <p:spPr>
          <a:xfrm>
            <a:off x="8246917" y="2535382"/>
            <a:ext cx="2874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Driving test.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609600"/>
          </a:xfrm>
        </p:spPr>
        <p:txBody>
          <a:bodyPr/>
          <a:lstStyle/>
          <a:p>
            <a:r>
              <a:rPr lang="en-US" dirty="0" smtClean="0"/>
              <a:t>2G &amp; 3G.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Call test: short call, long call.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Check : coverage, handover, direction.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Check HW &amp; SW.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CLUSTER TEST.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SPEED OF </a:t>
            </a: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DATA TEST.</a:t>
            </a:r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TEST quarter.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Test complain from call center.</a:t>
            </a:r>
          </a:p>
          <a:p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Help check </a:t>
            </a: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log file </a:t>
            </a: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for all province.</a:t>
            </a:r>
          </a:p>
          <a:p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4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14438"/>
            <a:ext cx="83820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TESomsav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524"/>
            <a:ext cx="7620000" cy="50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078"/>
            <a:ext cx="8839200" cy="53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1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229600" cy="472440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ວິໄສ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ຈັນທະ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ມີ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ໄຊ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ຮັກສາການ ຫົວ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ໜ້າສູນ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ມະນີສອນ ສີ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ອາພອນ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ຮອງ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ຫົວໜ້າ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ສູນ.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ຄຸດນັນໄຊ ຄໍາສິງສະ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ຫວັດ.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ຫົວໜ້າໜ່ວຍງານ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Radio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Optimization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ນາງ ພອນສະຫວັນ ສີລິ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ໄຊ.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ຫົວໜ້າໜ່ວຍງານ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ຫ້ອງການ.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ສອນໄຈ ໄຊຍະວົງ. ຫົວໜ້າໜ່ວຍງານ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Performance &amp; Statistic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ຂຽວສົມພອນ ປະທູມມະວັນ. ຫົວໜ້າໜ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ງ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internet, transmission, PSTN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Statistic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ສອນສູພັນ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ພົມມະຈັນ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ວິຊາການ: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Radio Network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Planning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ສູລີນ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ທອງ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ດວງ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ນາລີ ວິຊາ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ການ: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Driving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test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ພູຊອນ ຈິດ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ປະສົງ. ວິຊາ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ການ: </a:t>
            </a:r>
            <a:r>
              <a:rPr lang="en-US" sz="2000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QoS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ພວງຄໍາ ວິໄລຄໍາ.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ວິຊາການ: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KPI 2G Huawei,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ZTE.</a:t>
            </a: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ສຸວັນນະກອນ ບູນນະ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ສີ.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ວິຊາການ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 KPI 2G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ASB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ດອນແກ້ວ ແກ້ວມະນີທອງ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 ວິຊາ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 KPI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3G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HW &amp; ZTE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endParaRPr lang="lo-LA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lo-LA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AutoNum type="arabicPeriod"/>
            </a:pPr>
            <a:endParaRPr lang="en-US" sz="20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endParaRPr lang="en-US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22551"/>
            <a:ext cx="7772400" cy="51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I.</a:t>
            </a:r>
            <a:r>
              <a:rPr lang="lo-LA" sz="2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ວຽກງານ​ດ້ານ​ການຈັດ​ຕັ້ງ ​ແລະ ຈໍານວນ​ພົນ</a:t>
            </a:r>
            <a:r>
              <a:rPr lang="en-US" sz="2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42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II.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ໜ້າວຽກ ແລະ ຄວາມຮັບຜິດຊອບ.</a:t>
            </a:r>
            <a:endParaRPr lang="en-US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229600" cy="58674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ສູນ ວັດແທກຄູນນະພາບເຄືອຂ່າຍ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Performance Management Center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 ມີ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  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ໜ້າ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ວຽກ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ພື້ນຖານດັ່ງນີ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:</a:t>
            </a:r>
            <a:endParaRPr lang="en-US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1.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ກັບກໍາການຮ້ອງຮຽນຂອງລູກຄ້າຈາກພາກສ່ວນຕ່າງໆ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ແລະ ນໍາມາແກ້ໄຂບັນຫາ.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2.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ວິເຄາະຫາສາເຫດ ແລະ ຫາມາດຕະການທີເໝາະສົມໃນການປ້ອງກັນແລະແກ້ໄຂ.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3.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ປັບປຸງ ແລະ ວາງແຜນເຄືອຂ່າຍໃຫ້ມີຄຸນນະພາບ.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4.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ກວດກາ ແລະ ແກ້ໄຂບັນຫາຕ່າງໆໃນເຄືອຂ່າຍ.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5.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ຄູ້ມຄອງ ແລະ ກວດກາຄວາມຖີ່ຕາມຊາຍແດນ.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6.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ອອກກວດກາເຮັດ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Driving test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ສັນຍານ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2G &amp; 3G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ແຕ່ລະໄຕມາດ.</a:t>
            </a:r>
            <a:endParaRPr lang="en-US" sz="20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7.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ອອກ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ກວດກາເຮັດ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Driving test </a:t>
            </a:r>
            <a:r>
              <a:rPr lang="lo-LA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ສັນຍານ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2G &amp;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3G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ຕາມການແຈ້ງມາຂອງພາກສ່ວນຕ່າງໆ.</a:t>
            </a:r>
            <a:endParaRPr lang="en-US" sz="20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8.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ຕິດຕາມ ແລະ ວິເຄາະທຸກໆເຊວຂອງລະບົບ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2G &amp; 3G.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9.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ເກັບກໍາ ແລະ ເຮັດລາຍງານລະບົບມືຖືເປັນ </a:t>
            </a:r>
            <a:r>
              <a:rPr lang="en-US" sz="2000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QoS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ລາຍງານເປັນແຕ່ລະເດືອນ.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10.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ເກັບກໍາ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ແລະ ແກ້ໄຂ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Alarms</a:t>
            </a:r>
            <a:r>
              <a:rPr lang="th-TH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ຕ່າງຂອງ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Hardware &amp; Software 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ຂອງລະບົບ </a:t>
            </a:r>
            <a:r>
              <a:rPr lang="en-US" sz="2000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2G </a:t>
            </a:r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&amp; 3G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  11.</a:t>
            </a:r>
            <a:r>
              <a:rPr lang="lo-LA" sz="20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ເກັບກໍາສະຖິຕິລາຍຮັບຂອງແຕ່ລະສະຖານີ ແລະ ວິທີການແກ້ໄຂ.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marL="342900" indent="-342900" algn="l">
              <a:buAutoNum type="arabicPeriod" startAt="5"/>
            </a:pPr>
            <a:endParaRPr lang="en-US" sz="16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endParaRPr lang="lo-LA" sz="16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1. 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ທີມງານ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Optimization</a:t>
            </a:r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.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 ( RNO &amp; RNP )</a:t>
            </a: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22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200" dirty="0" smtClean="0">
                <a:latin typeface="Phetsarath OT" pitchFamily="2" charset="0"/>
                <a:cs typeface="Phetsarath OT" pitchFamily="2" charset="0"/>
              </a:rPr>
              <a:t>   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1</a:t>
            </a:r>
            <a:r>
              <a:rPr lang="en-US" sz="2200" dirty="0" smtClean="0"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ຄຸດນັນໄຊ ຄໍາສິງສະ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ຫວັດ. ຫົວໜ້າໜ່ວຍງານ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.</a:t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2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ຂຽວສົມພອນ ປະທູມມະວັນ. ຫົວໜ້າໜ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/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ງ 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internet, transmission, PSTN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 3.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ທ. ສອນສູພັນ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ພົມມະຈັນ.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ວິຊາການ.</a:t>
            </a:r>
            <a:br>
              <a:rPr lang="lo-LA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   4.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ສູລິນທອງ ດວງນາລີ. 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ວິຊາ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ການ.</a:t>
            </a:r>
            <a:br>
              <a:rPr lang="lo-LA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    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752600"/>
            <a:ext cx="8409709" cy="441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 </a:t>
            </a:r>
            <a:r>
              <a:rPr lang="lo-LA" sz="1600" b="1" dirty="0" smtClean="0">
                <a:latin typeface="Phetsarath OT" pitchFamily="2" charset="0"/>
                <a:cs typeface="Phetsarath OT" pitchFamily="2" charset="0"/>
              </a:rPr>
              <a:t>ໜ້າວຽກ.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ວາງແຜນປັບປູງຄູນນະພາບສັນຍານເຄືອຂ່າຍໂທລະສັບມືຖືພາຍໃນຂອບເຂດຮັບຜິດຊອບ ແລະ ແນະນໍາໃຫ້ການຊ່ວຍເຫລືອກຽ່ວກັບວຽກງານດັ່ງກ່າວໃຫ້ ອທອ ສາຂາແຂວງ,ປ້ອງ,ສູນບໍລິການຕ່າງໆ.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ກວດກາ ແລະ ຄູ້ມມຄອງການນໍາໃຊ້ຄື້ນຄວາມຖີ່ຕາມການກໍານົດຂອງກະຊວງ ປທສ.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ວາງ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ແຜນລະບົບສັນຍານໂທລະສັບມືຖື, ວາງແຜນລະບົບຄວາມ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ຖີ່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ໃນລະບົບ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2G &amp; 3G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en-US" sz="1600" dirty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600" dirty="0">
                <a:latin typeface="Phetsarath OT" pitchFamily="2" charset="0"/>
                <a:cs typeface="Phetsarath OT" pitchFamily="2" charset="0"/>
              </a:rPr>
              <a:t>ກໍານົດຂໍ້ມູນຄວາມຖີ່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LAC,CI</a:t>
            </a:r>
            <a:r>
              <a:rPr lang="en-US" sz="1600" dirty="0">
                <a:latin typeface="Phetsarath OT" pitchFamily="2" charset="0"/>
                <a:cs typeface="Phetsarath OT" pitchFamily="2" charset="0"/>
              </a:rPr>
              <a:t>, HO, AZ 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ໃຫ້ແຕ່ລະໜ່ວຍງານທີ່ກຽ່ວຂ້ອງໃນການເຮັດການ </a:t>
            </a:r>
            <a:r>
              <a:rPr lang="en-US" sz="1600" dirty="0">
                <a:latin typeface="Phetsarath OT" pitchFamily="2" charset="0"/>
                <a:cs typeface="Phetsarath OT" pitchFamily="2" charset="0"/>
              </a:rPr>
              <a:t> Configure 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ເປີດສະຖານີໃໝ່ ຂອງ </a:t>
            </a:r>
            <a:r>
              <a:rPr lang="en-US" sz="1600" dirty="0">
                <a:latin typeface="Phetsarath OT" pitchFamily="2" charset="0"/>
                <a:cs typeface="Phetsarath OT" pitchFamily="2" charset="0"/>
              </a:rPr>
              <a:t>2G &amp; 3G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 .</a:t>
            </a:r>
            <a:endParaRPr lang="en-US" sz="1600" dirty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600" dirty="0">
                <a:latin typeface="Phetsarath OT" pitchFamily="2" charset="0"/>
                <a:cs typeface="Phetsarath OT" pitchFamily="2" charset="0"/>
              </a:rPr>
              <a:t>ວິເຄາະກວດກາຜົນການ </a:t>
            </a:r>
            <a:r>
              <a:rPr lang="en-US" sz="1600" dirty="0">
                <a:latin typeface="Phetsarath OT" pitchFamily="2" charset="0"/>
                <a:cs typeface="Phetsarath OT" pitchFamily="2" charset="0"/>
              </a:rPr>
              <a:t>Driving Test 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ສັນຍານ, ເພື່ອປັບປູງແກ້ໄຂໃນລະບົບມືຖືຂອງ ອທອ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en-US" sz="16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ກວດກາ ແລະ ແກ້ໄຂບັນຫາຕ່າງໆ, ຕາມການແຈ້ງມາຂອງພາກສ່ວນຕ່າງໆທີ່ແຈ້ງມາທັນທັນເວລາ.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ວາງແຜນເສີມຊ່ອງສັນຍານເພື່ອຕອບສະໜອງໃຫ້ໃນງານເທດສະການທີ່ສໍາຄັນໃຫ້ທັນເວລາ ແລະ ສາມາດຕອບສະໜອງໃຫ້ໄດ້.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ເຮັດແຜນກວດກາສັນຍານ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( Driving test )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ໃຫ້ເປັນປະຈໍາ ແລະ ໃຫ້ທົ່ວເຖີງໃນເນັດຂອງ ອທອ.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ສ້າງແຜນ ໃນການເຮັດ </a:t>
            </a:r>
            <a:r>
              <a:rPr lang="en-US" sz="1600" dirty="0">
                <a:latin typeface="Phetsarath OT" pitchFamily="2" charset="0"/>
                <a:cs typeface="Phetsarath OT" pitchFamily="2" charset="0"/>
              </a:rPr>
              <a:t>Driving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test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  ໃຫ້ແຕ່ລະ ສາຂາເພື່ອດໍາເນີນການ ແລະ ສົ່ງລາຍງານຜົນການແທັດມາທາງສູນກາງ.</a:t>
            </a: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ສ້າງແຜນສໍາຫລວດເພື່ອຂະຫຍາຍເນັດເວີກ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2G&amp;3G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ເພີ່ອຂະຫຍາຍລູກຄ້າໃໝ່ ແລະ ປັບປຸງຄຸນນະພາບໃຫ້ດີຂື້ນ.</a:t>
            </a:r>
            <a:endParaRPr lang="lo-LA" sz="1600" dirty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600" dirty="0">
                <a:latin typeface="Phetsarath OT" pitchFamily="2" charset="0"/>
                <a:cs typeface="Phetsarath OT" pitchFamily="2" charset="0"/>
              </a:rPr>
              <a:t>ເຮັດບົດສະຫລຸບລາຍງານການປະຕິບັດເປັນ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ໄລຍະ.</a:t>
            </a:r>
            <a:endParaRPr lang="en-US" sz="16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ສ້າງສູນ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Optimization 2 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ຈຸດຄື: ສະວັນະເຂດຮັບ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DT-S,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 ແລະ ຫລວງພະບາງ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600" dirty="0">
                <a:latin typeface="Phetsarath OT" pitchFamily="2" charset="0"/>
                <a:cs typeface="Phetsarath OT" pitchFamily="2" charset="0"/>
              </a:rPr>
              <a:t>ຮັບ 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DT-N</a:t>
            </a:r>
            <a:r>
              <a:rPr lang="lo-LA" sz="16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6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2.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ທີມງານ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Performance and Statistic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.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ສອນໄຈ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ໄຊຍະວົງ.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ຫົວໜ້າໜ່ວຍງານ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ທ. ດອນແກ້ວ ແກ້ວມະນີທອງ . ວິຊາ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ສຸວັນນະກອນ ບູນນະສີ. ວິຊາ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.</a:t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ທ.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ພວງຄໍາ ວິໄລຄໍາ. ວິຊາ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.</a:t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- </a:t>
            </a:r>
            <a:r>
              <a:rPr lang="lo-LA" sz="1800" dirty="0">
                <a:latin typeface="Phetsarath OT" pitchFamily="2" charset="0"/>
                <a:cs typeface="Phetsarath OT" pitchFamily="2" charset="0"/>
              </a:rPr>
              <a:t>ພູຊອນ ຈິດປະສົງ. ວິຊາ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.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1800" dirty="0">
                <a:latin typeface="Phetsarath OT" pitchFamily="2" charset="0"/>
                <a:cs typeface="Phetsarath OT" pitchFamily="2" charset="0"/>
              </a:rPr>
            </a:b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1800" dirty="0" smtClean="0">
                <a:latin typeface="Phetsarath OT" pitchFamily="2" charset="0"/>
                <a:cs typeface="Phetsarath OT" pitchFamily="2" charset="0"/>
              </a:rPr>
            </a:br>
            <a:endParaRPr lang="en-US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ໜ້າວຽກ.</a:t>
            </a:r>
            <a:endParaRPr lang="en-US" sz="18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ກວດກາ ແລະ ວິເຄາະ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Traffic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ການຊົມໃຊ້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Height/Low ( Voice, Data 2G&amp; 3G )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ຂອງແຕ່ລະ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Cell.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ສະກລູບສັງລວມ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QoS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ຂອງລະບົບເຄືອຂ່າຍລະບົບມືຖືເປັນ : ວັນ,ອາທິດ,ໄຕມາດ,ປະຈໍາປີ.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ກວດກາຕິດຕາມຂໍ້ມູນ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KPI Monitoring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ສັງລວມ ສະຖິຕິຂໍມູນຂອງ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Network ( 2G &amp; 3G Cell, Trunk, link, KPI, ).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ສັງລວມ ແລະ ຂື້ນແຜນປັບປຸງ: ຂະຫຍາຍ-ຫລຸດຊ່ອງສັນຍານສະຖານີຕາມຄວາມເໝາສົມ.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ກວດກາ ແລະ ຕິດຕາມ ບັນຫາຕ່າງໆເຊັ່ນ: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SDCCH ,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TCH,Handover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, Congestion, Call success rate, TCH overflow</a:t>
            </a:r>
            <a:r>
              <a:rPr lang="en-US" sz="18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ເພື່ອນໍາໄປລາຍງານແລະແກ້ໄຂຮ່ວວມພາກສ່ວນທີ່ກຽ່ວຂ້ອງ.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ກວດກາ ແລະ ຕິດຕາມແກ້ໄຂບັນຫາ 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Interference 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ເພື່ຶຶອລາຍງານໃຫ້ພາກສ່ວນທີ່ກຽ່ວຂ້ອງເອົາໄປດໍາເນີນການແກ້ໄຂຮ່ວມກັນ.</a:t>
            </a:r>
          </a:p>
          <a:p>
            <a:pPr>
              <a:buFont typeface="Wingdings" pitchFamily="2" charset="2"/>
              <a:buChar char="Ø"/>
            </a:pP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ເຮັດລາຍງານ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QoS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ໃນແຕ່ລະອາທິດ, ເດືອນ, ປະຈໍາປີ.</a:t>
            </a:r>
          </a:p>
          <a:p>
            <a:pPr marL="0" indent="0">
              <a:buNone/>
            </a:pPr>
            <a:endParaRPr lang="lo-LA" sz="1800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Wingdings" pitchFamily="2" charset="2"/>
              <a:buChar char="Ø"/>
            </a:pPr>
            <a:endParaRPr lang="lo-LA" sz="1800" dirty="0" smtClean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RNP ( Radio Network </a:t>
            </a:r>
            <a:r>
              <a:rPr lang="en-US" dirty="0" err="1" smtClean="0"/>
              <a:t>Planing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Planning Tool</a:t>
            </a:r>
            <a:br>
              <a:rPr lang="en-US" dirty="0" smtClean="0"/>
            </a:br>
            <a:r>
              <a:rPr lang="en-US" dirty="0" smtClean="0"/>
              <a:t>Easy RNP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23760" cy="42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2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data for new site 2G &amp; 3G all network.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NB Cell new site 2G &amp; 3G all network.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split Cell 2G &amp; 3G all network.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new site Repeater all network. 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Plan data for extend BTS, Node B Capacity. 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Check information OMC-R with Planning tool.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Management Frequency band 2G &amp; 3G.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Collection BTS &amp; Node B in Data base.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AutoNum type="arabicPeriod"/>
            </a:pPr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AutoNum type="arabicPeriod"/>
            </a:pPr>
            <a:endParaRPr lang="en-US" sz="20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95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1337</Words>
  <Application>Microsoft Office PowerPoint</Application>
  <PresentationFormat>On-screen Show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ໂຄງຮ້າງ ແລະ ພາລະບົດບາດ.</vt:lpstr>
      <vt:lpstr>ໂຄງຈັກການຈັດຕັ້ງ</vt:lpstr>
      <vt:lpstr>PowerPoint Presentation</vt:lpstr>
      <vt:lpstr>II.ໜ້າວຽກ ແລະ ຄວາມຮັບຜິດຊອບ.</vt:lpstr>
      <vt:lpstr>1. ທີມງານ Optimization. ( RNO &amp; RNP )     1.ທ. ຄຸດນັນໄຊ ຄໍາສິງສະຫວັດ. ຫົວໜ້າໜ່ວຍງານ.      2 ທ. ຂຽວສົມພອນ ປະທູມມະວັນ. ຫົວໜ້າໜ/ງ internet, transmission, PSTN       3. ທ. ສອນສູພັນ ພົມມະຈັນ. ວິຊາການ.      4. ທ. ສູລິນທອງ ດວງນາລີ.  ວິຊາການ.     </vt:lpstr>
      <vt:lpstr>2. ທີມງານ Performance and Statistic. - ທ. ສອນໄຈ ໄຊຍະວົງ.ຫົວໜ້າໜ່ວຍງານ. - ທ. ດອນແກ້ວ ແກ້ວມະນີທອງ . ວິຊາການ - ທ. ສຸວັນນະກອນ ບູນນະສີ. ວິຊາການ. - ທ. ພວງຄໍາ ວິໄລຄໍາ. ວິຊາການ. - ພູຊອນ ຈິດປະສົງ. ວິຊາການ.  </vt:lpstr>
      <vt:lpstr>RNP ( Radio Network Planing)</vt:lpstr>
      <vt:lpstr>Program Planning Tool Easy RNP</vt:lpstr>
      <vt:lpstr>PowerPoint Presentation</vt:lpstr>
      <vt:lpstr>Plan data for new site 2G &amp; 3G. </vt:lpstr>
      <vt:lpstr>PowerPoint Presentation</vt:lpstr>
      <vt:lpstr>Plan split Cell 2G &amp; 3G all network. </vt:lpstr>
      <vt:lpstr>Plan new site Repeater all network.  </vt:lpstr>
      <vt:lpstr>Plan data for extend BTS, Node B Capacity.  </vt:lpstr>
      <vt:lpstr>Check information OMC-R with Planning tool</vt:lpstr>
      <vt:lpstr>Management Frequency band 2G &amp; 3G. </vt:lpstr>
      <vt:lpstr>Collection BTS &amp; Node B in Data base.</vt:lpstr>
      <vt:lpstr>PowerPoint Presentation</vt:lpstr>
      <vt:lpstr>RNO ( Radio Network Optimization)</vt:lpstr>
      <vt:lpstr>Driving test.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admin1</cp:lastModifiedBy>
  <cp:revision>26</cp:revision>
  <dcterms:created xsi:type="dcterms:W3CDTF">2016-02-03T04:01:40Z</dcterms:created>
  <dcterms:modified xsi:type="dcterms:W3CDTF">2016-02-08T03:56:35Z</dcterms:modified>
</cp:coreProperties>
</file>