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89" r:id="rId4"/>
    <p:sldId id="290" r:id="rId5"/>
    <p:sldId id="278" r:id="rId6"/>
    <p:sldId id="279" r:id="rId7"/>
    <p:sldId id="272" r:id="rId8"/>
    <p:sldId id="282" r:id="rId9"/>
    <p:sldId id="283" r:id="rId10"/>
    <p:sldId id="281" r:id="rId11"/>
    <p:sldId id="284" r:id="rId12"/>
    <p:sldId id="285" r:id="rId13"/>
    <p:sldId id="286" r:id="rId14"/>
    <p:sldId id="287" r:id="rId15"/>
    <p:sldId id="288" r:id="rId16"/>
    <p:sldId id="275" r:id="rId17"/>
    <p:sldId id="270" r:id="rId18"/>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386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792"/>
    <a:srgbClr val="3D4653"/>
    <a:srgbClr val="F5E3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p:scale>
          <a:sx n="76" d="100"/>
          <a:sy n="76" d="100"/>
        </p:scale>
        <p:origin x="-420" y="270"/>
      </p:cViewPr>
      <p:guideLst>
        <p:guide orient="horz" pos="2184"/>
        <p:guide pos="3864"/>
      </p:guideLst>
    </p:cSldViewPr>
  </p:slideViewPr>
  <p:notesTextViewPr>
    <p:cViewPr>
      <p:scale>
        <a:sx n="1" d="1"/>
        <a:sy n="1" d="1"/>
      </p:scale>
      <p:origin x="0" y="0"/>
    </p:cViewPr>
  </p:notesTextViewPr>
  <p:notesViewPr>
    <p:cSldViewPr snapToGrid="0" showGuides="1">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8EE694E-A0C9-475D-9B35-AADDD671F688}"/>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DEF62E33-2F5E-46CA-A7D6-789F7E710466}"/>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D993CBAD-FD2F-44A3-A94F-047F6260C524}" type="datetimeFigureOut">
              <a:rPr lang="en-US" smtClean="0"/>
              <a:t>9/9/2021</a:t>
            </a:fld>
            <a:endParaRPr lang="en-US"/>
          </a:p>
        </p:txBody>
      </p:sp>
      <p:sp>
        <p:nvSpPr>
          <p:cNvPr id="4" name="Footer Placeholder 3">
            <a:extLst>
              <a:ext uri="{FF2B5EF4-FFF2-40B4-BE49-F238E27FC236}">
                <a16:creationId xmlns:a16="http://schemas.microsoft.com/office/drawing/2014/main" xmlns="" id="{FA8E8460-FC7E-40E5-8232-52667FEB5C36}"/>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7982CA2F-52BF-4B2B-9AF8-9266F3233913}"/>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7649A109-511D-4DA4-BD8A-CFD91DB7874C}" type="slidenum">
              <a:rPr lang="en-US" smtClean="0"/>
              <a:t>‹#›</a:t>
            </a:fld>
            <a:endParaRPr lang="en-US"/>
          </a:p>
        </p:txBody>
      </p:sp>
    </p:spTree>
    <p:extLst>
      <p:ext uri="{BB962C8B-B14F-4D97-AF65-F5344CB8AC3E}">
        <p14:creationId xmlns:p14="http://schemas.microsoft.com/office/powerpoint/2010/main" val="298821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E9CD991-E618-4586-BFA5-0B0108CAECA1}" type="datetimeFigureOut">
              <a:rPr lang="en-US" smtClean="0"/>
              <a:t>9/9/2021</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FCF3741-625A-4227-A4A7-8536E462993F}" type="slidenum">
              <a:rPr lang="en-US" smtClean="0"/>
              <a:t>‹#›</a:t>
            </a:fld>
            <a:endParaRPr lang="en-US"/>
          </a:p>
        </p:txBody>
      </p:sp>
    </p:spTree>
    <p:extLst>
      <p:ext uri="{BB962C8B-B14F-4D97-AF65-F5344CB8AC3E}">
        <p14:creationId xmlns:p14="http://schemas.microsoft.com/office/powerpoint/2010/main" val="4098962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F3741-625A-4227-A4A7-8536E462993F}" type="slidenum">
              <a:rPr lang="en-US" smtClean="0"/>
              <a:t>1</a:t>
            </a:fld>
            <a:endParaRPr lang="en-US"/>
          </a:p>
        </p:txBody>
      </p:sp>
    </p:spTree>
    <p:extLst>
      <p:ext uri="{BB962C8B-B14F-4D97-AF65-F5344CB8AC3E}">
        <p14:creationId xmlns:p14="http://schemas.microsoft.com/office/powerpoint/2010/main" val="221825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F3741-625A-4227-A4A7-8536E462993F}" type="slidenum">
              <a:rPr lang="en-US" smtClean="0"/>
              <a:t>2</a:t>
            </a:fld>
            <a:endParaRPr lang="en-US"/>
          </a:p>
        </p:txBody>
      </p:sp>
    </p:spTree>
    <p:extLst>
      <p:ext uri="{BB962C8B-B14F-4D97-AF65-F5344CB8AC3E}">
        <p14:creationId xmlns:p14="http://schemas.microsoft.com/office/powerpoint/2010/main" val="3476429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F3741-625A-4227-A4A7-8536E462993F}" type="slidenum">
              <a:rPr lang="en-US" smtClean="0"/>
              <a:t>7</a:t>
            </a:fld>
            <a:endParaRPr lang="en-US"/>
          </a:p>
        </p:txBody>
      </p:sp>
    </p:spTree>
    <p:extLst>
      <p:ext uri="{BB962C8B-B14F-4D97-AF65-F5344CB8AC3E}">
        <p14:creationId xmlns:p14="http://schemas.microsoft.com/office/powerpoint/2010/main" val="56021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F3741-625A-4227-A4A7-8536E462993F}" type="slidenum">
              <a:rPr lang="en-US" smtClean="0"/>
              <a:t>8</a:t>
            </a:fld>
            <a:endParaRPr lang="en-US"/>
          </a:p>
        </p:txBody>
      </p:sp>
    </p:spTree>
    <p:extLst>
      <p:ext uri="{BB962C8B-B14F-4D97-AF65-F5344CB8AC3E}">
        <p14:creationId xmlns:p14="http://schemas.microsoft.com/office/powerpoint/2010/main" val="296840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F3741-625A-4227-A4A7-8536E462993F}" type="slidenum">
              <a:rPr lang="en-US" smtClean="0"/>
              <a:t>16</a:t>
            </a:fld>
            <a:endParaRPr lang="en-US"/>
          </a:p>
        </p:txBody>
      </p:sp>
    </p:spTree>
    <p:extLst>
      <p:ext uri="{BB962C8B-B14F-4D97-AF65-F5344CB8AC3E}">
        <p14:creationId xmlns:p14="http://schemas.microsoft.com/office/powerpoint/2010/main" val="2722262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F3741-625A-4227-A4A7-8536E462993F}" type="slidenum">
              <a:rPr lang="en-US" smtClean="0"/>
              <a:t>17</a:t>
            </a:fld>
            <a:endParaRPr lang="en-US"/>
          </a:p>
        </p:txBody>
      </p:sp>
    </p:spTree>
    <p:extLst>
      <p:ext uri="{BB962C8B-B14F-4D97-AF65-F5344CB8AC3E}">
        <p14:creationId xmlns:p14="http://schemas.microsoft.com/office/powerpoint/2010/main" val="494893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EA468-4E3F-4915-9EB5-6180B04E9898}"/>
              </a:ext>
            </a:extLst>
          </p:cNvPr>
          <p:cNvSpPr>
            <a:spLocks noGrp="1"/>
          </p:cNvSpPr>
          <p:nvPr>
            <p:ph type="ctrTitle"/>
          </p:nvPr>
        </p:nvSpPr>
        <p:spPr>
          <a:xfrm>
            <a:off x="4470400" y="2227944"/>
            <a:ext cx="7721600" cy="2402112"/>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3B260631-CF88-432A-B03F-BA7B1E2C212B}"/>
              </a:ext>
            </a:extLst>
          </p:cNvPr>
          <p:cNvSpPr>
            <a:spLocks noGrp="1"/>
          </p:cNvSpPr>
          <p:nvPr>
            <p:ph type="subTitle" idx="1"/>
          </p:nvPr>
        </p:nvSpPr>
        <p:spPr>
          <a:xfrm>
            <a:off x="3381828" y="4630056"/>
            <a:ext cx="3556001" cy="62774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8661BA9D-D602-4AFE-9E81-D9DEB2817AC0}"/>
              </a:ext>
            </a:extLst>
          </p:cNvPr>
          <p:cNvSpPr>
            <a:spLocks noGrp="1"/>
          </p:cNvSpPr>
          <p:nvPr>
            <p:ph type="dt" sz="half" idx="10"/>
          </p:nvPr>
        </p:nvSpPr>
        <p:spPr/>
        <p:txBody>
          <a:bodyPr/>
          <a:lstStyle/>
          <a:p>
            <a:fld id="{ECA944F5-6AC4-44E2-AD86-B8C7A6079D96}" type="datetime1">
              <a:rPr lang="en-US" smtClean="0"/>
              <a:t>9/9/2021</a:t>
            </a:fld>
            <a:endParaRPr lang="en-US"/>
          </a:p>
        </p:txBody>
      </p:sp>
      <p:sp>
        <p:nvSpPr>
          <p:cNvPr id="5" name="Footer Placeholder 4">
            <a:extLst>
              <a:ext uri="{FF2B5EF4-FFF2-40B4-BE49-F238E27FC236}">
                <a16:creationId xmlns:a16="http://schemas.microsoft.com/office/drawing/2014/main" xmlns="" id="{A18285A5-C762-4319-848D-42E0CA807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6122F71-6D45-4745-BE01-8E61D70EB81A}"/>
              </a:ext>
            </a:extLst>
          </p:cNvPr>
          <p:cNvSpPr>
            <a:spLocks noGrp="1"/>
          </p:cNvSpPr>
          <p:nvPr>
            <p:ph type="sldNum" sz="quarter" idx="12"/>
          </p:nvPr>
        </p:nvSpPr>
        <p:spPr/>
        <p:txBody>
          <a:bodyPr/>
          <a:lstStyle>
            <a:lvl1pPr>
              <a:defRPr sz="2000" b="1">
                <a:solidFill>
                  <a:schemeClr val="accent1">
                    <a:lumMod val="75000"/>
                  </a:schemeClr>
                </a:solidFill>
                <a:latin typeface="+mj-lt"/>
              </a:defRPr>
            </a:lvl1pPr>
          </a:lstStyle>
          <a:p>
            <a:fld id="{32A920CD-3997-48B4-8AED-F39B9A50283A}" type="slidenum">
              <a:rPr lang="en-US" smtClean="0"/>
              <a:pPr/>
              <a:t>‹#›</a:t>
            </a:fld>
            <a:endParaRPr lang="en-US"/>
          </a:p>
        </p:txBody>
      </p:sp>
    </p:spTree>
    <p:extLst>
      <p:ext uri="{BB962C8B-B14F-4D97-AF65-F5344CB8AC3E}">
        <p14:creationId xmlns:p14="http://schemas.microsoft.com/office/powerpoint/2010/main" val="3697641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E40BF25D-E2AC-448B-B026-992BBB508B8E}"/>
              </a:ext>
            </a:extLst>
          </p:cNvPr>
          <p:cNvSpPr>
            <a:spLocks noGrp="1"/>
          </p:cNvSpPr>
          <p:nvPr>
            <p:ph type="dt" sz="half" idx="10"/>
          </p:nvPr>
        </p:nvSpPr>
        <p:spPr/>
        <p:txBody>
          <a:bodyPr/>
          <a:lstStyle/>
          <a:p>
            <a:fld id="{975C1256-C0B8-46A3-BE86-8D4A95EBF993}" type="datetime1">
              <a:rPr lang="en-US" smtClean="0"/>
              <a:t>9/9/2021</a:t>
            </a:fld>
            <a:endParaRPr lang="en-US"/>
          </a:p>
        </p:txBody>
      </p:sp>
      <p:sp>
        <p:nvSpPr>
          <p:cNvPr id="4" name="Footer Placeholder 3">
            <a:extLst>
              <a:ext uri="{FF2B5EF4-FFF2-40B4-BE49-F238E27FC236}">
                <a16:creationId xmlns:a16="http://schemas.microsoft.com/office/drawing/2014/main" xmlns="" id="{83CE6BAB-A407-4831-851F-002B0F607799}"/>
              </a:ext>
            </a:extLst>
          </p:cNvPr>
          <p:cNvSpPr>
            <a:spLocks noGrp="1"/>
          </p:cNvSpPr>
          <p:nvPr>
            <p:ph type="ftr" sz="quarter" idx="11"/>
          </p:nvPr>
        </p:nvSpPr>
        <p:spPr/>
        <p:txBody>
          <a:bodyPr/>
          <a:lstStyle/>
          <a:p>
            <a:endParaRPr lang="en-US"/>
          </a:p>
        </p:txBody>
      </p:sp>
      <p:sp>
        <p:nvSpPr>
          <p:cNvPr id="6" name="Title 1">
            <a:extLst>
              <a:ext uri="{FF2B5EF4-FFF2-40B4-BE49-F238E27FC236}">
                <a16:creationId xmlns:a16="http://schemas.microsoft.com/office/drawing/2014/main" xmlns="" id="{DD8CEFC4-DE05-4EB2-BC58-D200A6B4E890}"/>
              </a:ext>
            </a:extLst>
          </p:cNvPr>
          <p:cNvSpPr>
            <a:spLocks noGrp="1"/>
          </p:cNvSpPr>
          <p:nvPr>
            <p:ph type="title" hasCustomPrompt="1"/>
          </p:nvPr>
        </p:nvSpPr>
        <p:spPr>
          <a:xfrm>
            <a:off x="0" y="5555"/>
            <a:ext cx="2606722" cy="1325563"/>
          </a:xfrm>
        </p:spPr>
        <p:txBody>
          <a:bodyPr/>
          <a:lstStyle>
            <a:lvl1pPr>
              <a:defRPr/>
            </a:lvl1pPr>
          </a:lstStyle>
          <a:p>
            <a:r>
              <a:rPr lang="en-US" dirty="0"/>
              <a:t>Head line</a:t>
            </a:r>
          </a:p>
        </p:txBody>
      </p:sp>
      <p:sp>
        <p:nvSpPr>
          <p:cNvPr id="8" name="Chart Placeholder 7">
            <a:extLst>
              <a:ext uri="{FF2B5EF4-FFF2-40B4-BE49-F238E27FC236}">
                <a16:creationId xmlns:a16="http://schemas.microsoft.com/office/drawing/2014/main" xmlns="" id="{82739643-0FE7-4AA1-A14C-AAE499253BA6}"/>
              </a:ext>
            </a:extLst>
          </p:cNvPr>
          <p:cNvSpPr>
            <a:spLocks noGrp="1"/>
          </p:cNvSpPr>
          <p:nvPr>
            <p:ph type="chart" sz="quarter" idx="13"/>
          </p:nvPr>
        </p:nvSpPr>
        <p:spPr>
          <a:xfrm>
            <a:off x="4891088" y="1481138"/>
            <a:ext cx="6226175" cy="2828925"/>
          </a:xfrm>
        </p:spPr>
        <p:txBody>
          <a:bodyPr/>
          <a:lstStyle/>
          <a:p>
            <a:endParaRPr lang="en-US"/>
          </a:p>
        </p:txBody>
      </p:sp>
      <p:sp>
        <p:nvSpPr>
          <p:cNvPr id="10" name="Chart Placeholder 9">
            <a:extLst>
              <a:ext uri="{FF2B5EF4-FFF2-40B4-BE49-F238E27FC236}">
                <a16:creationId xmlns:a16="http://schemas.microsoft.com/office/drawing/2014/main" xmlns="" id="{4329AC67-5BAE-4DBF-9DD9-7030A8A442A1}"/>
              </a:ext>
            </a:extLst>
          </p:cNvPr>
          <p:cNvSpPr>
            <a:spLocks noGrp="1"/>
          </p:cNvSpPr>
          <p:nvPr>
            <p:ph type="chart" sz="quarter" idx="14"/>
          </p:nvPr>
        </p:nvSpPr>
        <p:spPr>
          <a:xfrm>
            <a:off x="1161821" y="2232819"/>
            <a:ext cx="1814512" cy="1325562"/>
          </a:xfrm>
        </p:spPr>
        <p:txBody>
          <a:bodyPr/>
          <a:lstStyle/>
          <a:p>
            <a:endParaRPr lang="en-US"/>
          </a:p>
        </p:txBody>
      </p:sp>
      <p:sp>
        <p:nvSpPr>
          <p:cNvPr id="11" name="Text Placeholder 3">
            <a:extLst>
              <a:ext uri="{FF2B5EF4-FFF2-40B4-BE49-F238E27FC236}">
                <a16:creationId xmlns:a16="http://schemas.microsoft.com/office/drawing/2014/main" xmlns="" id="{0E06DB76-03F0-47F5-9960-6B4086233D36}"/>
              </a:ext>
            </a:extLst>
          </p:cNvPr>
          <p:cNvSpPr>
            <a:spLocks noGrp="1"/>
          </p:cNvSpPr>
          <p:nvPr>
            <p:ph type="body" sz="half" idx="2"/>
          </p:nvPr>
        </p:nvSpPr>
        <p:spPr>
          <a:xfrm>
            <a:off x="4891088" y="4575298"/>
            <a:ext cx="6226175" cy="13755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xmlns="" id="{DA5BB5E6-F0BD-4478-ABB0-034F17C04030}"/>
              </a:ext>
            </a:extLst>
          </p:cNvPr>
          <p:cNvSpPr>
            <a:spLocks noGrp="1"/>
          </p:cNvSpPr>
          <p:nvPr>
            <p:ph type="sldNum" sz="quarter" idx="12"/>
          </p:nvPr>
        </p:nvSpPr>
        <p:spPr>
          <a:xfrm>
            <a:off x="8610600" y="6356350"/>
            <a:ext cx="2743200" cy="365125"/>
          </a:xfrm>
        </p:spPr>
        <p:txBody>
          <a:bodyPr/>
          <a:lstStyle>
            <a:lvl1pPr>
              <a:defRPr sz="2000" b="1">
                <a:solidFill>
                  <a:schemeClr val="accent1">
                    <a:lumMod val="75000"/>
                  </a:schemeClr>
                </a:solidFill>
                <a:latin typeface="+mj-lt"/>
              </a:defRPr>
            </a:lvl1pPr>
          </a:lstStyle>
          <a:p>
            <a:fld id="{32A920CD-3997-48B4-8AED-F39B9A50283A}" type="slidenum">
              <a:rPr lang="en-US" smtClean="0"/>
              <a:pPr/>
              <a:t>‹#›</a:t>
            </a:fld>
            <a:endParaRPr lang="en-US"/>
          </a:p>
        </p:txBody>
      </p:sp>
    </p:spTree>
    <p:extLst>
      <p:ext uri="{BB962C8B-B14F-4D97-AF65-F5344CB8AC3E}">
        <p14:creationId xmlns:p14="http://schemas.microsoft.com/office/powerpoint/2010/main" val="66576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8055DA-F115-4DF9-BF7E-06B768E79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C9EE533-82F2-468F-B795-B0926666BD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FBC102B-CA06-4BEF-9903-237159FF1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D64AE7F-FC6B-4BC4-821D-9EF282D40183}"/>
              </a:ext>
            </a:extLst>
          </p:cNvPr>
          <p:cNvSpPr>
            <a:spLocks noGrp="1"/>
          </p:cNvSpPr>
          <p:nvPr>
            <p:ph type="dt" sz="half" idx="10"/>
          </p:nvPr>
        </p:nvSpPr>
        <p:spPr/>
        <p:txBody>
          <a:bodyPr/>
          <a:lstStyle/>
          <a:p>
            <a:fld id="{E414FD47-36B3-4B82-990C-601D24DA6A39}" type="datetime1">
              <a:rPr lang="en-US" smtClean="0"/>
              <a:t>9/9/2021</a:t>
            </a:fld>
            <a:endParaRPr lang="en-US"/>
          </a:p>
        </p:txBody>
      </p:sp>
      <p:sp>
        <p:nvSpPr>
          <p:cNvPr id="6" name="Footer Placeholder 5">
            <a:extLst>
              <a:ext uri="{FF2B5EF4-FFF2-40B4-BE49-F238E27FC236}">
                <a16:creationId xmlns:a16="http://schemas.microsoft.com/office/drawing/2014/main" xmlns="" id="{E73070B5-6355-4C8E-A22D-48BC08FF6975}"/>
              </a:ext>
            </a:extLst>
          </p:cNvPr>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xmlns="" id="{A8E1EA8B-E652-4E99-8658-B035AF3F3B9D}"/>
              </a:ext>
            </a:extLst>
          </p:cNvPr>
          <p:cNvSpPr>
            <a:spLocks noGrp="1"/>
          </p:cNvSpPr>
          <p:nvPr>
            <p:ph type="sldNum" sz="quarter" idx="12"/>
          </p:nvPr>
        </p:nvSpPr>
        <p:spPr>
          <a:xfrm>
            <a:off x="8610600" y="6356350"/>
            <a:ext cx="2743200" cy="365125"/>
          </a:xfrm>
        </p:spPr>
        <p:txBody>
          <a:bodyPr/>
          <a:lstStyle>
            <a:lvl1pPr>
              <a:defRPr sz="2000" b="1">
                <a:solidFill>
                  <a:schemeClr val="accent1">
                    <a:lumMod val="75000"/>
                  </a:schemeClr>
                </a:solidFill>
                <a:latin typeface="+mj-lt"/>
              </a:defRPr>
            </a:lvl1pPr>
          </a:lstStyle>
          <a:p>
            <a:fld id="{32A920CD-3997-48B4-8AED-F39B9A50283A}" type="slidenum">
              <a:rPr lang="en-US" smtClean="0"/>
              <a:pPr/>
              <a:t>‹#›</a:t>
            </a:fld>
            <a:endParaRPr lang="en-US"/>
          </a:p>
        </p:txBody>
      </p:sp>
    </p:spTree>
    <p:extLst>
      <p:ext uri="{BB962C8B-B14F-4D97-AF65-F5344CB8AC3E}">
        <p14:creationId xmlns:p14="http://schemas.microsoft.com/office/powerpoint/2010/main" val="151777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7C0080-6B37-4F4B-B558-A5BA799B01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6A2822A-AFCF-45F2-BB54-3E8D5A32C4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D89175-8010-4048-AC8E-9EAA9A53EDD6}"/>
              </a:ext>
            </a:extLst>
          </p:cNvPr>
          <p:cNvSpPr>
            <a:spLocks noGrp="1"/>
          </p:cNvSpPr>
          <p:nvPr>
            <p:ph type="dt" sz="half" idx="10"/>
          </p:nvPr>
        </p:nvSpPr>
        <p:spPr/>
        <p:txBody>
          <a:bodyPr/>
          <a:lstStyle/>
          <a:p>
            <a:fld id="{2A12C445-613B-41E9-8F72-453D9F46F16F}" type="datetime1">
              <a:rPr lang="en-US" smtClean="0"/>
              <a:t>9/9/2021</a:t>
            </a:fld>
            <a:endParaRPr lang="en-US"/>
          </a:p>
        </p:txBody>
      </p:sp>
      <p:sp>
        <p:nvSpPr>
          <p:cNvPr id="5" name="Footer Placeholder 4">
            <a:extLst>
              <a:ext uri="{FF2B5EF4-FFF2-40B4-BE49-F238E27FC236}">
                <a16:creationId xmlns:a16="http://schemas.microsoft.com/office/drawing/2014/main" xmlns="" id="{25B9FD5C-E63F-42A5-B12B-34F0EDAE0367}"/>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xmlns="" id="{029D19E6-AF64-4FD5-910E-53C36393A437}"/>
              </a:ext>
            </a:extLst>
          </p:cNvPr>
          <p:cNvSpPr>
            <a:spLocks noGrp="1"/>
          </p:cNvSpPr>
          <p:nvPr>
            <p:ph type="sldNum" sz="quarter" idx="12"/>
          </p:nvPr>
        </p:nvSpPr>
        <p:spPr>
          <a:xfrm>
            <a:off x="8610600" y="6356350"/>
            <a:ext cx="2743200" cy="365125"/>
          </a:xfrm>
        </p:spPr>
        <p:txBody>
          <a:bodyPr/>
          <a:lstStyle>
            <a:lvl1pPr>
              <a:defRPr sz="2000" b="1">
                <a:solidFill>
                  <a:schemeClr val="accent1">
                    <a:lumMod val="75000"/>
                  </a:schemeClr>
                </a:solidFill>
                <a:latin typeface="+mj-lt"/>
              </a:defRPr>
            </a:lvl1pPr>
          </a:lstStyle>
          <a:p>
            <a:fld id="{32A920CD-3997-48B4-8AED-F39B9A50283A}" type="slidenum">
              <a:rPr lang="en-US" smtClean="0"/>
              <a:pPr/>
              <a:t>‹#›</a:t>
            </a:fld>
            <a:endParaRPr lang="en-US"/>
          </a:p>
        </p:txBody>
      </p:sp>
    </p:spTree>
    <p:extLst>
      <p:ext uri="{BB962C8B-B14F-4D97-AF65-F5344CB8AC3E}">
        <p14:creationId xmlns:p14="http://schemas.microsoft.com/office/powerpoint/2010/main" val="2349004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8ED2ACB-CD33-4553-8E3E-999243A0E8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5B022D3-21EA-46D3-9C00-F3D9F5890F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1267680-4279-40B4-AF93-5D9DC23EDF31}"/>
              </a:ext>
            </a:extLst>
          </p:cNvPr>
          <p:cNvSpPr>
            <a:spLocks noGrp="1"/>
          </p:cNvSpPr>
          <p:nvPr>
            <p:ph type="dt" sz="half" idx="10"/>
          </p:nvPr>
        </p:nvSpPr>
        <p:spPr/>
        <p:txBody>
          <a:bodyPr/>
          <a:lstStyle/>
          <a:p>
            <a:fld id="{053E9B10-2A2A-4D31-87AB-21B709D3BDF9}" type="datetime1">
              <a:rPr lang="en-US" smtClean="0"/>
              <a:t>9/9/2021</a:t>
            </a:fld>
            <a:endParaRPr lang="en-US"/>
          </a:p>
        </p:txBody>
      </p:sp>
      <p:sp>
        <p:nvSpPr>
          <p:cNvPr id="5" name="Footer Placeholder 4">
            <a:extLst>
              <a:ext uri="{FF2B5EF4-FFF2-40B4-BE49-F238E27FC236}">
                <a16:creationId xmlns:a16="http://schemas.microsoft.com/office/drawing/2014/main" xmlns="" id="{A154C271-A608-450B-91D9-A9B1A8148EB7}"/>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xmlns="" id="{6C49FCB1-9A52-4298-AE69-33342D672F46}"/>
              </a:ext>
            </a:extLst>
          </p:cNvPr>
          <p:cNvSpPr>
            <a:spLocks noGrp="1"/>
          </p:cNvSpPr>
          <p:nvPr>
            <p:ph type="sldNum" sz="quarter" idx="12"/>
          </p:nvPr>
        </p:nvSpPr>
        <p:spPr>
          <a:xfrm>
            <a:off x="8610600" y="6356350"/>
            <a:ext cx="2743200" cy="365125"/>
          </a:xfrm>
        </p:spPr>
        <p:txBody>
          <a:bodyPr/>
          <a:lstStyle>
            <a:lvl1pPr>
              <a:defRPr sz="2000" b="1">
                <a:solidFill>
                  <a:schemeClr val="accent1">
                    <a:lumMod val="75000"/>
                  </a:schemeClr>
                </a:solidFill>
                <a:latin typeface="+mj-lt"/>
              </a:defRPr>
            </a:lvl1pPr>
          </a:lstStyle>
          <a:p>
            <a:fld id="{32A920CD-3997-48B4-8AED-F39B9A50283A}" type="slidenum">
              <a:rPr lang="en-US" smtClean="0"/>
              <a:pPr/>
              <a:t>‹#›</a:t>
            </a:fld>
            <a:endParaRPr lang="en-US"/>
          </a:p>
        </p:txBody>
      </p:sp>
    </p:spTree>
    <p:extLst>
      <p:ext uri="{BB962C8B-B14F-4D97-AF65-F5344CB8AC3E}">
        <p14:creationId xmlns:p14="http://schemas.microsoft.com/office/powerpoint/2010/main" val="2950512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2FF49D-103C-46D1-8592-AF08FB2D08C8}"/>
              </a:ext>
            </a:extLst>
          </p:cNvPr>
          <p:cNvSpPr>
            <a:spLocks noGrp="1"/>
          </p:cNvSpPr>
          <p:nvPr>
            <p:ph idx="1"/>
          </p:nvPr>
        </p:nvSpPr>
        <p:spPr>
          <a:xfrm>
            <a:off x="436728" y="1433015"/>
            <a:ext cx="10917072" cy="47439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E62327ED-E9AC-4850-9780-F78D07677C9C}"/>
              </a:ext>
            </a:extLst>
          </p:cNvPr>
          <p:cNvSpPr>
            <a:spLocks noGrp="1"/>
          </p:cNvSpPr>
          <p:nvPr>
            <p:ph type="dt" sz="half" idx="10"/>
          </p:nvPr>
        </p:nvSpPr>
        <p:spPr/>
        <p:txBody>
          <a:bodyPr/>
          <a:lstStyle/>
          <a:p>
            <a:fld id="{F01302DB-7BD1-41F6-B6A3-049F86A72050}" type="datetime1">
              <a:rPr lang="en-US" smtClean="0"/>
              <a:t>9/9/2021</a:t>
            </a:fld>
            <a:endParaRPr lang="en-US"/>
          </a:p>
        </p:txBody>
      </p:sp>
      <p:sp>
        <p:nvSpPr>
          <p:cNvPr id="5" name="Footer Placeholder 4">
            <a:extLst>
              <a:ext uri="{FF2B5EF4-FFF2-40B4-BE49-F238E27FC236}">
                <a16:creationId xmlns:a16="http://schemas.microsoft.com/office/drawing/2014/main" xmlns="" id="{0F749864-0E37-4044-A6F1-CBB3ABCB721F}"/>
              </a:ext>
            </a:extLst>
          </p:cNvPr>
          <p:cNvSpPr>
            <a:spLocks noGrp="1"/>
          </p:cNvSpPr>
          <p:nvPr>
            <p:ph type="ftr" sz="quarter" idx="11"/>
          </p:nvPr>
        </p:nvSpPr>
        <p:spPr/>
        <p:txBody>
          <a:bodyPr/>
          <a:lstStyle/>
          <a:p>
            <a:endParaRPr lang="en-US"/>
          </a:p>
        </p:txBody>
      </p:sp>
      <p:sp>
        <p:nvSpPr>
          <p:cNvPr id="7" name="Title 1">
            <a:extLst>
              <a:ext uri="{FF2B5EF4-FFF2-40B4-BE49-F238E27FC236}">
                <a16:creationId xmlns:a16="http://schemas.microsoft.com/office/drawing/2014/main" xmlns="" id="{7D88AED8-3C83-4403-B4D2-52977D414886}"/>
              </a:ext>
            </a:extLst>
          </p:cNvPr>
          <p:cNvSpPr>
            <a:spLocks noGrp="1"/>
          </p:cNvSpPr>
          <p:nvPr>
            <p:ph type="title" hasCustomPrompt="1"/>
          </p:nvPr>
        </p:nvSpPr>
        <p:spPr>
          <a:xfrm>
            <a:off x="0" y="5555"/>
            <a:ext cx="2606722" cy="1325563"/>
          </a:xfrm>
        </p:spPr>
        <p:txBody>
          <a:bodyPr/>
          <a:lstStyle>
            <a:lvl1pPr>
              <a:defRPr/>
            </a:lvl1pPr>
          </a:lstStyle>
          <a:p>
            <a:r>
              <a:rPr lang="en-US" dirty="0"/>
              <a:t>Head line</a:t>
            </a:r>
          </a:p>
        </p:txBody>
      </p:sp>
      <p:sp>
        <p:nvSpPr>
          <p:cNvPr id="8" name="Slide Number Placeholder 5">
            <a:extLst>
              <a:ext uri="{FF2B5EF4-FFF2-40B4-BE49-F238E27FC236}">
                <a16:creationId xmlns:a16="http://schemas.microsoft.com/office/drawing/2014/main" xmlns="" id="{990071B3-0460-48A2-A1FA-6A1DD456E4DC}"/>
              </a:ext>
            </a:extLst>
          </p:cNvPr>
          <p:cNvSpPr>
            <a:spLocks noGrp="1"/>
          </p:cNvSpPr>
          <p:nvPr>
            <p:ph type="sldNum" sz="quarter" idx="12"/>
          </p:nvPr>
        </p:nvSpPr>
        <p:spPr>
          <a:xfrm>
            <a:off x="8610600" y="6356350"/>
            <a:ext cx="2743200" cy="365125"/>
          </a:xfrm>
        </p:spPr>
        <p:txBody>
          <a:bodyPr/>
          <a:lstStyle>
            <a:lvl1pPr>
              <a:defRPr sz="2000" b="1">
                <a:solidFill>
                  <a:schemeClr val="accent1">
                    <a:lumMod val="75000"/>
                  </a:schemeClr>
                </a:solidFill>
                <a:latin typeface="+mj-lt"/>
              </a:defRPr>
            </a:lvl1pPr>
          </a:lstStyle>
          <a:p>
            <a:fld id="{32A920CD-3997-48B4-8AED-F39B9A50283A}" type="slidenum">
              <a:rPr lang="en-US" smtClean="0"/>
              <a:pPr/>
              <a:t>‹#›</a:t>
            </a:fld>
            <a:endParaRPr lang="en-US"/>
          </a:p>
        </p:txBody>
      </p:sp>
    </p:spTree>
    <p:extLst>
      <p:ext uri="{BB962C8B-B14F-4D97-AF65-F5344CB8AC3E}">
        <p14:creationId xmlns:p14="http://schemas.microsoft.com/office/powerpoint/2010/main" val="308992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EAB720-8C9F-45D7-844B-3FD79567EC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9149E3C-4FF9-4E32-A2AE-83A9CC0B52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775BF4B-8A5B-4A01-B778-B0CEFA11610D}"/>
              </a:ext>
            </a:extLst>
          </p:cNvPr>
          <p:cNvSpPr>
            <a:spLocks noGrp="1"/>
          </p:cNvSpPr>
          <p:nvPr>
            <p:ph type="dt" sz="half" idx="10"/>
          </p:nvPr>
        </p:nvSpPr>
        <p:spPr/>
        <p:txBody>
          <a:bodyPr/>
          <a:lstStyle/>
          <a:p>
            <a:fld id="{F1D2288D-9164-4D3E-9B74-13EFD90F9739}" type="datetime1">
              <a:rPr lang="en-US" smtClean="0"/>
              <a:t>9/9/2021</a:t>
            </a:fld>
            <a:endParaRPr lang="en-US"/>
          </a:p>
        </p:txBody>
      </p:sp>
      <p:sp>
        <p:nvSpPr>
          <p:cNvPr id="5" name="Footer Placeholder 4">
            <a:extLst>
              <a:ext uri="{FF2B5EF4-FFF2-40B4-BE49-F238E27FC236}">
                <a16:creationId xmlns:a16="http://schemas.microsoft.com/office/drawing/2014/main" xmlns="" id="{1F7AF27F-46B4-492F-8273-A9A16AD89EB3}"/>
              </a:ext>
            </a:extLst>
          </p:cNvPr>
          <p:cNvSpPr>
            <a:spLocks noGrp="1"/>
          </p:cNvSpPr>
          <p:nvPr>
            <p:ph type="ftr" sz="quarter" idx="11"/>
          </p:nvPr>
        </p:nvSpPr>
        <p:spPr/>
        <p:txBody>
          <a:bodyPr/>
          <a:lstStyle/>
          <a:p>
            <a:endParaRPr lang="en-US"/>
          </a:p>
        </p:txBody>
      </p:sp>
      <p:sp>
        <p:nvSpPr>
          <p:cNvPr id="7" name="Title 1">
            <a:extLst>
              <a:ext uri="{FF2B5EF4-FFF2-40B4-BE49-F238E27FC236}">
                <a16:creationId xmlns:a16="http://schemas.microsoft.com/office/drawing/2014/main" xmlns="" id="{14FA1E0D-12A3-4CCC-BBF9-D05DE561664E}"/>
              </a:ext>
            </a:extLst>
          </p:cNvPr>
          <p:cNvSpPr txBox="1">
            <a:spLocks/>
          </p:cNvSpPr>
          <p:nvPr userDrawn="1"/>
        </p:nvSpPr>
        <p:spPr>
          <a:xfrm>
            <a:off x="0" y="5555"/>
            <a:ext cx="26067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Head line</a:t>
            </a:r>
          </a:p>
        </p:txBody>
      </p:sp>
      <p:sp>
        <p:nvSpPr>
          <p:cNvPr id="8" name="Slide Number Placeholder 5">
            <a:extLst>
              <a:ext uri="{FF2B5EF4-FFF2-40B4-BE49-F238E27FC236}">
                <a16:creationId xmlns:a16="http://schemas.microsoft.com/office/drawing/2014/main" xmlns="" id="{C4E31D3A-85C8-4EF9-8F41-70837AFCBB33}"/>
              </a:ext>
            </a:extLst>
          </p:cNvPr>
          <p:cNvSpPr>
            <a:spLocks noGrp="1"/>
          </p:cNvSpPr>
          <p:nvPr>
            <p:ph type="sldNum" sz="quarter" idx="12"/>
          </p:nvPr>
        </p:nvSpPr>
        <p:spPr>
          <a:xfrm>
            <a:off x="8610600" y="6356350"/>
            <a:ext cx="2743200" cy="365125"/>
          </a:xfrm>
        </p:spPr>
        <p:txBody>
          <a:bodyPr/>
          <a:lstStyle>
            <a:lvl1pPr>
              <a:defRPr sz="2000" b="1">
                <a:solidFill>
                  <a:schemeClr val="accent1">
                    <a:lumMod val="75000"/>
                  </a:schemeClr>
                </a:solidFill>
                <a:latin typeface="+mj-lt"/>
              </a:defRPr>
            </a:lvl1pPr>
          </a:lstStyle>
          <a:p>
            <a:fld id="{32A920CD-3997-48B4-8AED-F39B9A50283A}" type="slidenum">
              <a:rPr lang="en-US" smtClean="0"/>
              <a:pPr/>
              <a:t>‹#›</a:t>
            </a:fld>
            <a:endParaRPr lang="en-US"/>
          </a:p>
        </p:txBody>
      </p:sp>
    </p:spTree>
    <p:extLst>
      <p:ext uri="{BB962C8B-B14F-4D97-AF65-F5344CB8AC3E}">
        <p14:creationId xmlns:p14="http://schemas.microsoft.com/office/powerpoint/2010/main" val="63592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FBC390B-23AD-47CF-B14C-7C78DEA066C8}"/>
              </a:ext>
            </a:extLst>
          </p:cNvPr>
          <p:cNvSpPr>
            <a:spLocks noGrp="1"/>
          </p:cNvSpPr>
          <p:nvPr>
            <p:ph sz="half" idx="1"/>
          </p:nvPr>
        </p:nvSpPr>
        <p:spPr>
          <a:xfrm>
            <a:off x="1447801" y="4230805"/>
            <a:ext cx="2743200" cy="2028044"/>
          </a:xfrm>
          <a:solidFill>
            <a:schemeClr val="bg1"/>
          </a:solidFill>
        </p:spPr>
        <p:txBody>
          <a:bodyPr/>
          <a:lstStyle/>
          <a:p>
            <a:pPr lvl="0"/>
            <a:r>
              <a:rPr lang="en-US" dirty="0"/>
              <a:t>Click to edit Master text</a:t>
            </a:r>
          </a:p>
        </p:txBody>
      </p:sp>
      <p:sp>
        <p:nvSpPr>
          <p:cNvPr id="5" name="Date Placeholder 4">
            <a:extLst>
              <a:ext uri="{FF2B5EF4-FFF2-40B4-BE49-F238E27FC236}">
                <a16:creationId xmlns:a16="http://schemas.microsoft.com/office/drawing/2014/main" xmlns="" id="{3128DFE5-3E70-4024-B0AE-32012A4FFD1D}"/>
              </a:ext>
            </a:extLst>
          </p:cNvPr>
          <p:cNvSpPr>
            <a:spLocks noGrp="1"/>
          </p:cNvSpPr>
          <p:nvPr>
            <p:ph type="dt" sz="half" idx="10"/>
          </p:nvPr>
        </p:nvSpPr>
        <p:spPr/>
        <p:txBody>
          <a:bodyPr/>
          <a:lstStyle/>
          <a:p>
            <a:fld id="{87E860ED-AE32-430A-A6BB-8B4096C9AA01}" type="datetime1">
              <a:rPr lang="en-US" smtClean="0"/>
              <a:t>9/9/2021</a:t>
            </a:fld>
            <a:endParaRPr lang="en-US"/>
          </a:p>
        </p:txBody>
      </p:sp>
      <p:sp>
        <p:nvSpPr>
          <p:cNvPr id="6" name="Footer Placeholder 5">
            <a:extLst>
              <a:ext uri="{FF2B5EF4-FFF2-40B4-BE49-F238E27FC236}">
                <a16:creationId xmlns:a16="http://schemas.microsoft.com/office/drawing/2014/main" xmlns="" id="{F709E13C-F96D-4775-9FBD-A965E74003F2}"/>
              </a:ext>
            </a:extLst>
          </p:cNvPr>
          <p:cNvSpPr>
            <a:spLocks noGrp="1"/>
          </p:cNvSpPr>
          <p:nvPr>
            <p:ph type="ftr" sz="quarter" idx="11"/>
          </p:nvPr>
        </p:nvSpPr>
        <p:spPr/>
        <p:txBody>
          <a:bodyPr/>
          <a:lstStyle/>
          <a:p>
            <a:endParaRPr lang="en-US"/>
          </a:p>
        </p:txBody>
      </p:sp>
      <p:sp>
        <p:nvSpPr>
          <p:cNvPr id="8" name="Content Placeholder 2">
            <a:extLst>
              <a:ext uri="{FF2B5EF4-FFF2-40B4-BE49-F238E27FC236}">
                <a16:creationId xmlns:a16="http://schemas.microsoft.com/office/drawing/2014/main" xmlns="" id="{05B68B44-DE80-4C2F-885A-73E695C0E307}"/>
              </a:ext>
            </a:extLst>
          </p:cNvPr>
          <p:cNvSpPr>
            <a:spLocks noGrp="1"/>
          </p:cNvSpPr>
          <p:nvPr>
            <p:ph sz="half" idx="13"/>
          </p:nvPr>
        </p:nvSpPr>
        <p:spPr>
          <a:xfrm>
            <a:off x="5241878" y="4279556"/>
            <a:ext cx="2743200" cy="2028044"/>
          </a:xfrm>
          <a:solidFill>
            <a:schemeClr val="bg1"/>
          </a:solidFill>
        </p:spPr>
        <p:txBody>
          <a:bodyPr/>
          <a:lstStyle/>
          <a:p>
            <a:pPr lvl="0"/>
            <a:r>
              <a:rPr lang="en-US" dirty="0"/>
              <a:t>Click to edit Master text</a:t>
            </a:r>
          </a:p>
        </p:txBody>
      </p:sp>
      <p:sp>
        <p:nvSpPr>
          <p:cNvPr id="9" name="Content Placeholder 2">
            <a:extLst>
              <a:ext uri="{FF2B5EF4-FFF2-40B4-BE49-F238E27FC236}">
                <a16:creationId xmlns:a16="http://schemas.microsoft.com/office/drawing/2014/main" xmlns="" id="{EC9D4D66-1926-4E48-BFAD-7E211B0F75FA}"/>
              </a:ext>
            </a:extLst>
          </p:cNvPr>
          <p:cNvSpPr>
            <a:spLocks noGrp="1"/>
          </p:cNvSpPr>
          <p:nvPr>
            <p:ph sz="half" idx="14"/>
          </p:nvPr>
        </p:nvSpPr>
        <p:spPr>
          <a:xfrm>
            <a:off x="9035955" y="4230805"/>
            <a:ext cx="2743200" cy="2028044"/>
          </a:xfrm>
          <a:solidFill>
            <a:schemeClr val="bg1"/>
          </a:solidFill>
        </p:spPr>
        <p:txBody>
          <a:bodyPr/>
          <a:lstStyle/>
          <a:p>
            <a:pPr lvl="0"/>
            <a:r>
              <a:rPr lang="en-US" dirty="0"/>
              <a:t>Click to edit Master text</a:t>
            </a:r>
          </a:p>
        </p:txBody>
      </p:sp>
      <p:sp>
        <p:nvSpPr>
          <p:cNvPr id="10" name="Title 1">
            <a:extLst>
              <a:ext uri="{FF2B5EF4-FFF2-40B4-BE49-F238E27FC236}">
                <a16:creationId xmlns:a16="http://schemas.microsoft.com/office/drawing/2014/main" xmlns="" id="{30F8A304-8107-4A8D-BB3B-4F1233FF3ACC}"/>
              </a:ext>
            </a:extLst>
          </p:cNvPr>
          <p:cNvSpPr txBox="1">
            <a:spLocks/>
          </p:cNvSpPr>
          <p:nvPr userDrawn="1"/>
        </p:nvSpPr>
        <p:spPr>
          <a:xfrm>
            <a:off x="0" y="5555"/>
            <a:ext cx="26067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Head line</a:t>
            </a:r>
          </a:p>
        </p:txBody>
      </p:sp>
      <p:sp>
        <p:nvSpPr>
          <p:cNvPr id="11" name="Slide Number Placeholder 5">
            <a:extLst>
              <a:ext uri="{FF2B5EF4-FFF2-40B4-BE49-F238E27FC236}">
                <a16:creationId xmlns:a16="http://schemas.microsoft.com/office/drawing/2014/main" xmlns="" id="{6E77BCD1-0F3D-4850-B472-76448AC38F8C}"/>
              </a:ext>
            </a:extLst>
          </p:cNvPr>
          <p:cNvSpPr>
            <a:spLocks noGrp="1"/>
          </p:cNvSpPr>
          <p:nvPr>
            <p:ph type="sldNum" sz="quarter" idx="12"/>
          </p:nvPr>
        </p:nvSpPr>
        <p:spPr>
          <a:xfrm>
            <a:off x="8610600" y="6356350"/>
            <a:ext cx="2743200" cy="365125"/>
          </a:xfrm>
        </p:spPr>
        <p:txBody>
          <a:bodyPr/>
          <a:lstStyle>
            <a:lvl1pPr>
              <a:defRPr sz="2000" b="1">
                <a:solidFill>
                  <a:schemeClr val="accent1">
                    <a:lumMod val="75000"/>
                  </a:schemeClr>
                </a:solidFill>
                <a:latin typeface="+mj-lt"/>
              </a:defRPr>
            </a:lvl1pPr>
          </a:lstStyle>
          <a:p>
            <a:fld id="{32A920CD-3997-48B4-8AED-F39B9A50283A}" type="slidenum">
              <a:rPr lang="en-US" smtClean="0"/>
              <a:pPr/>
              <a:t>‹#›</a:t>
            </a:fld>
            <a:endParaRPr lang="en-US"/>
          </a:p>
        </p:txBody>
      </p:sp>
    </p:spTree>
    <p:extLst>
      <p:ext uri="{BB962C8B-B14F-4D97-AF65-F5344CB8AC3E}">
        <p14:creationId xmlns:p14="http://schemas.microsoft.com/office/powerpoint/2010/main" val="662043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8F823E-AEEE-4D70-9D17-54406313F425}"/>
              </a:ext>
            </a:extLst>
          </p:cNvPr>
          <p:cNvSpPr>
            <a:spLocks noGrp="1"/>
          </p:cNvSpPr>
          <p:nvPr>
            <p:ph type="title" hasCustomPrompt="1"/>
          </p:nvPr>
        </p:nvSpPr>
        <p:spPr>
          <a:xfrm>
            <a:off x="0" y="5555"/>
            <a:ext cx="2606722" cy="1325563"/>
          </a:xfrm>
        </p:spPr>
        <p:txBody>
          <a:bodyPr/>
          <a:lstStyle>
            <a:lvl1pPr>
              <a:defRPr/>
            </a:lvl1pPr>
          </a:lstStyle>
          <a:p>
            <a:r>
              <a:rPr lang="en-US" dirty="0"/>
              <a:t>Head line</a:t>
            </a:r>
          </a:p>
        </p:txBody>
      </p:sp>
      <p:sp>
        <p:nvSpPr>
          <p:cNvPr id="4" name="Content Placeholder 3">
            <a:extLst>
              <a:ext uri="{FF2B5EF4-FFF2-40B4-BE49-F238E27FC236}">
                <a16:creationId xmlns:a16="http://schemas.microsoft.com/office/drawing/2014/main" xmlns="" id="{DB8FA3A1-ECE3-4E6B-802D-036F61A349FD}"/>
              </a:ext>
            </a:extLst>
          </p:cNvPr>
          <p:cNvSpPr>
            <a:spLocks noGrp="1"/>
          </p:cNvSpPr>
          <p:nvPr>
            <p:ph sz="half" idx="2"/>
          </p:nvPr>
        </p:nvSpPr>
        <p:spPr>
          <a:xfrm>
            <a:off x="947833" y="4667534"/>
            <a:ext cx="3090767" cy="1522129"/>
          </a:xfrm>
        </p:spPr>
        <p:txBody>
          <a:bodyPr/>
          <a:lstStyle/>
          <a:p>
            <a:pPr lvl="0"/>
            <a:r>
              <a:rPr lang="en-US" dirty="0"/>
              <a:t>Click to edit</a:t>
            </a:r>
          </a:p>
        </p:txBody>
      </p:sp>
      <p:sp>
        <p:nvSpPr>
          <p:cNvPr id="7" name="Date Placeholder 6">
            <a:extLst>
              <a:ext uri="{FF2B5EF4-FFF2-40B4-BE49-F238E27FC236}">
                <a16:creationId xmlns:a16="http://schemas.microsoft.com/office/drawing/2014/main" xmlns="" id="{0383B5B1-198A-48BF-A219-293B06B58DB0}"/>
              </a:ext>
            </a:extLst>
          </p:cNvPr>
          <p:cNvSpPr>
            <a:spLocks noGrp="1"/>
          </p:cNvSpPr>
          <p:nvPr>
            <p:ph type="dt" sz="half" idx="10"/>
          </p:nvPr>
        </p:nvSpPr>
        <p:spPr/>
        <p:txBody>
          <a:bodyPr/>
          <a:lstStyle/>
          <a:p>
            <a:fld id="{D27EF10B-1E0A-4037-B894-1207BEE32C89}" type="datetime1">
              <a:rPr lang="en-US" smtClean="0"/>
              <a:t>9/9/2021</a:t>
            </a:fld>
            <a:endParaRPr lang="en-US"/>
          </a:p>
        </p:txBody>
      </p:sp>
      <p:sp>
        <p:nvSpPr>
          <p:cNvPr id="8" name="Footer Placeholder 7">
            <a:extLst>
              <a:ext uri="{FF2B5EF4-FFF2-40B4-BE49-F238E27FC236}">
                <a16:creationId xmlns:a16="http://schemas.microsoft.com/office/drawing/2014/main" xmlns="" id="{F4E4BC6C-3C0B-47A3-BFD2-4A3A701D6B8C}"/>
              </a:ext>
            </a:extLst>
          </p:cNvPr>
          <p:cNvSpPr>
            <a:spLocks noGrp="1"/>
          </p:cNvSpPr>
          <p:nvPr>
            <p:ph type="ftr" sz="quarter" idx="11"/>
          </p:nvPr>
        </p:nvSpPr>
        <p:spPr/>
        <p:txBody>
          <a:bodyPr/>
          <a:lstStyle/>
          <a:p>
            <a:endParaRPr lang="en-US"/>
          </a:p>
        </p:txBody>
      </p:sp>
      <p:sp>
        <p:nvSpPr>
          <p:cNvPr id="10" name="Content Placeholder 3">
            <a:extLst>
              <a:ext uri="{FF2B5EF4-FFF2-40B4-BE49-F238E27FC236}">
                <a16:creationId xmlns:a16="http://schemas.microsoft.com/office/drawing/2014/main" xmlns="" id="{DEE57A17-47A5-4674-98C6-6530C9BA2DC7}"/>
              </a:ext>
            </a:extLst>
          </p:cNvPr>
          <p:cNvSpPr>
            <a:spLocks noGrp="1"/>
          </p:cNvSpPr>
          <p:nvPr>
            <p:ph sz="half" idx="13"/>
          </p:nvPr>
        </p:nvSpPr>
        <p:spPr>
          <a:xfrm>
            <a:off x="4730538" y="4750877"/>
            <a:ext cx="3090767" cy="1522129"/>
          </a:xfrm>
        </p:spPr>
        <p:txBody>
          <a:bodyPr/>
          <a:lstStyle/>
          <a:p>
            <a:pPr lvl="0"/>
            <a:r>
              <a:rPr lang="en-US" dirty="0"/>
              <a:t>Click to edit</a:t>
            </a:r>
          </a:p>
        </p:txBody>
      </p:sp>
      <p:sp>
        <p:nvSpPr>
          <p:cNvPr id="11" name="Content Placeholder 3">
            <a:extLst>
              <a:ext uri="{FF2B5EF4-FFF2-40B4-BE49-F238E27FC236}">
                <a16:creationId xmlns:a16="http://schemas.microsoft.com/office/drawing/2014/main" xmlns="" id="{32C06563-991D-44F9-B559-9BB8EBAEF954}"/>
              </a:ext>
            </a:extLst>
          </p:cNvPr>
          <p:cNvSpPr>
            <a:spLocks noGrp="1"/>
          </p:cNvSpPr>
          <p:nvPr>
            <p:ph sz="half" idx="14"/>
          </p:nvPr>
        </p:nvSpPr>
        <p:spPr>
          <a:xfrm>
            <a:off x="8153400" y="4767438"/>
            <a:ext cx="3090767" cy="1522129"/>
          </a:xfrm>
        </p:spPr>
        <p:txBody>
          <a:bodyPr/>
          <a:lstStyle/>
          <a:p>
            <a:pPr lvl="0"/>
            <a:r>
              <a:rPr lang="en-US" dirty="0"/>
              <a:t>Click to edit</a:t>
            </a:r>
          </a:p>
        </p:txBody>
      </p:sp>
      <p:sp>
        <p:nvSpPr>
          <p:cNvPr id="12" name="Slide Number Placeholder 5">
            <a:extLst>
              <a:ext uri="{FF2B5EF4-FFF2-40B4-BE49-F238E27FC236}">
                <a16:creationId xmlns:a16="http://schemas.microsoft.com/office/drawing/2014/main" xmlns="" id="{7A106527-2FF0-49FB-B9D4-AC24BA93B6F3}"/>
              </a:ext>
            </a:extLst>
          </p:cNvPr>
          <p:cNvSpPr>
            <a:spLocks noGrp="1"/>
          </p:cNvSpPr>
          <p:nvPr>
            <p:ph type="sldNum" sz="quarter" idx="12"/>
          </p:nvPr>
        </p:nvSpPr>
        <p:spPr>
          <a:xfrm>
            <a:off x="8610600" y="6356350"/>
            <a:ext cx="2743200" cy="365125"/>
          </a:xfrm>
        </p:spPr>
        <p:txBody>
          <a:bodyPr/>
          <a:lstStyle>
            <a:lvl1pPr>
              <a:defRPr sz="2000" b="1">
                <a:solidFill>
                  <a:schemeClr val="accent1">
                    <a:lumMod val="75000"/>
                  </a:schemeClr>
                </a:solidFill>
                <a:latin typeface="+mj-lt"/>
              </a:defRPr>
            </a:lvl1pPr>
          </a:lstStyle>
          <a:p>
            <a:fld id="{32A920CD-3997-48B4-8AED-F39B9A50283A}" type="slidenum">
              <a:rPr lang="en-US" smtClean="0"/>
              <a:pPr/>
              <a:t>‹#›</a:t>
            </a:fld>
            <a:endParaRPr lang="en-US"/>
          </a:p>
        </p:txBody>
      </p:sp>
    </p:spTree>
    <p:extLst>
      <p:ext uri="{BB962C8B-B14F-4D97-AF65-F5344CB8AC3E}">
        <p14:creationId xmlns:p14="http://schemas.microsoft.com/office/powerpoint/2010/main" val="283511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20B26-AE62-453F-BDAA-751E8F74CF9F}"/>
              </a:ext>
            </a:extLst>
          </p:cNvPr>
          <p:cNvSpPr>
            <a:spLocks noGrp="1"/>
          </p:cNvSpPr>
          <p:nvPr>
            <p:ph type="title"/>
          </p:nvPr>
        </p:nvSpPr>
        <p:spPr>
          <a:xfrm>
            <a:off x="101600" y="4138839"/>
            <a:ext cx="5994400" cy="1325563"/>
          </a:xfrm>
        </p:spPr>
        <p:txBody>
          <a:bodyPr/>
          <a:lstStyle/>
          <a:p>
            <a:r>
              <a:rPr lang="en-US"/>
              <a:t>Click to edit Master title style</a:t>
            </a:r>
          </a:p>
        </p:txBody>
      </p:sp>
    </p:spTree>
    <p:extLst>
      <p:ext uri="{BB962C8B-B14F-4D97-AF65-F5344CB8AC3E}">
        <p14:creationId xmlns:p14="http://schemas.microsoft.com/office/powerpoint/2010/main" val="20625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50BCC2-9F5C-40B0-96B8-156134BDC038}"/>
              </a:ext>
            </a:extLst>
          </p:cNvPr>
          <p:cNvSpPr>
            <a:spLocks noGrp="1"/>
          </p:cNvSpPr>
          <p:nvPr>
            <p:ph type="dt" sz="half" idx="10"/>
          </p:nvPr>
        </p:nvSpPr>
        <p:spPr/>
        <p:txBody>
          <a:bodyPr/>
          <a:lstStyle/>
          <a:p>
            <a:fld id="{CFA3E35B-5D91-44FB-9497-A6B1D0C9BC5B}" type="datetime1">
              <a:rPr lang="en-US" smtClean="0"/>
              <a:t>9/9/2021</a:t>
            </a:fld>
            <a:endParaRPr lang="en-US"/>
          </a:p>
        </p:txBody>
      </p:sp>
      <p:sp>
        <p:nvSpPr>
          <p:cNvPr id="3" name="Footer Placeholder 2">
            <a:extLst>
              <a:ext uri="{FF2B5EF4-FFF2-40B4-BE49-F238E27FC236}">
                <a16:creationId xmlns:a16="http://schemas.microsoft.com/office/drawing/2014/main" xmlns="" id="{37D763BE-1040-46FF-9D74-85BE7E4D87CB}"/>
              </a:ext>
            </a:extLst>
          </p:cNvPr>
          <p:cNvSpPr>
            <a:spLocks noGrp="1"/>
          </p:cNvSpPr>
          <p:nvPr>
            <p:ph type="ftr" sz="quarter" idx="11"/>
          </p:nvPr>
        </p:nvSpPr>
        <p:spPr/>
        <p:txBody>
          <a:bodyPr/>
          <a:lstStyle/>
          <a:p>
            <a:endParaRPr lang="en-US"/>
          </a:p>
        </p:txBody>
      </p:sp>
      <p:sp>
        <p:nvSpPr>
          <p:cNvPr id="5" name="Title 1">
            <a:extLst>
              <a:ext uri="{FF2B5EF4-FFF2-40B4-BE49-F238E27FC236}">
                <a16:creationId xmlns:a16="http://schemas.microsoft.com/office/drawing/2014/main" xmlns="" id="{BA0910A4-B7E8-4646-900F-FBAA60234576}"/>
              </a:ext>
            </a:extLst>
          </p:cNvPr>
          <p:cNvSpPr>
            <a:spLocks noGrp="1"/>
          </p:cNvSpPr>
          <p:nvPr>
            <p:ph type="title" hasCustomPrompt="1"/>
          </p:nvPr>
        </p:nvSpPr>
        <p:spPr>
          <a:xfrm>
            <a:off x="0" y="5555"/>
            <a:ext cx="2606722" cy="1325563"/>
          </a:xfrm>
        </p:spPr>
        <p:txBody>
          <a:bodyPr/>
          <a:lstStyle>
            <a:lvl1pPr>
              <a:defRPr/>
            </a:lvl1pPr>
          </a:lstStyle>
          <a:p>
            <a:r>
              <a:rPr lang="en-US" dirty="0"/>
              <a:t>Head line</a:t>
            </a:r>
          </a:p>
        </p:txBody>
      </p:sp>
      <p:sp>
        <p:nvSpPr>
          <p:cNvPr id="6" name="Slide Number Placeholder 5">
            <a:extLst>
              <a:ext uri="{FF2B5EF4-FFF2-40B4-BE49-F238E27FC236}">
                <a16:creationId xmlns:a16="http://schemas.microsoft.com/office/drawing/2014/main" xmlns="" id="{F98557C6-ECD0-4C2D-A8D0-AAA021CA3E73}"/>
              </a:ext>
            </a:extLst>
          </p:cNvPr>
          <p:cNvSpPr>
            <a:spLocks noGrp="1"/>
          </p:cNvSpPr>
          <p:nvPr>
            <p:ph type="sldNum" sz="quarter" idx="12"/>
          </p:nvPr>
        </p:nvSpPr>
        <p:spPr>
          <a:xfrm>
            <a:off x="8610600" y="6356350"/>
            <a:ext cx="2743200" cy="365125"/>
          </a:xfrm>
        </p:spPr>
        <p:txBody>
          <a:bodyPr/>
          <a:lstStyle>
            <a:lvl1pPr>
              <a:defRPr sz="2000" b="1">
                <a:solidFill>
                  <a:schemeClr val="accent1">
                    <a:lumMod val="75000"/>
                  </a:schemeClr>
                </a:solidFill>
                <a:latin typeface="+mj-lt"/>
              </a:defRPr>
            </a:lvl1pPr>
          </a:lstStyle>
          <a:p>
            <a:fld id="{32A920CD-3997-48B4-8AED-F39B9A50283A}" type="slidenum">
              <a:rPr lang="en-US" smtClean="0"/>
              <a:pPr/>
              <a:t>‹#›</a:t>
            </a:fld>
            <a:endParaRPr lang="en-US"/>
          </a:p>
        </p:txBody>
      </p:sp>
    </p:spTree>
    <p:extLst>
      <p:ext uri="{BB962C8B-B14F-4D97-AF65-F5344CB8AC3E}">
        <p14:creationId xmlns:p14="http://schemas.microsoft.com/office/powerpoint/2010/main" val="180531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9121933F-51DD-4D15-BE3B-4B784CF18FAB}"/>
              </a:ext>
            </a:extLst>
          </p:cNvPr>
          <p:cNvSpPr>
            <a:spLocks noGrp="1"/>
          </p:cNvSpPr>
          <p:nvPr>
            <p:ph type="dt" sz="half" idx="10"/>
          </p:nvPr>
        </p:nvSpPr>
        <p:spPr/>
        <p:txBody>
          <a:bodyPr/>
          <a:lstStyle/>
          <a:p>
            <a:fld id="{034CF244-E0DD-441A-81FC-38D24037246D}" type="datetime1">
              <a:rPr lang="en-US" smtClean="0"/>
              <a:t>9/9/2021</a:t>
            </a:fld>
            <a:endParaRPr lang="en-US"/>
          </a:p>
        </p:txBody>
      </p:sp>
      <p:sp>
        <p:nvSpPr>
          <p:cNvPr id="4" name="Footer Placeholder 3">
            <a:extLst>
              <a:ext uri="{FF2B5EF4-FFF2-40B4-BE49-F238E27FC236}">
                <a16:creationId xmlns:a16="http://schemas.microsoft.com/office/drawing/2014/main" xmlns="" id="{B4A36567-CD30-4BDA-AC6E-59D989EEF73F}"/>
              </a:ext>
            </a:extLst>
          </p:cNvPr>
          <p:cNvSpPr>
            <a:spLocks noGrp="1"/>
          </p:cNvSpPr>
          <p:nvPr>
            <p:ph type="ftr" sz="quarter" idx="11"/>
          </p:nvPr>
        </p:nvSpPr>
        <p:spPr/>
        <p:txBody>
          <a:bodyPr/>
          <a:lstStyle/>
          <a:p>
            <a:endParaRPr lang="en-US"/>
          </a:p>
        </p:txBody>
      </p:sp>
      <p:sp>
        <p:nvSpPr>
          <p:cNvPr id="8" name="Text Placeholder 3">
            <a:extLst>
              <a:ext uri="{FF2B5EF4-FFF2-40B4-BE49-F238E27FC236}">
                <a16:creationId xmlns:a16="http://schemas.microsoft.com/office/drawing/2014/main" xmlns="" id="{E430783B-4CFE-4423-A8BE-FD4077E0EA03}"/>
              </a:ext>
            </a:extLst>
          </p:cNvPr>
          <p:cNvSpPr>
            <a:spLocks noGrp="1"/>
          </p:cNvSpPr>
          <p:nvPr>
            <p:ph type="body" sz="half" idx="2"/>
          </p:nvPr>
        </p:nvSpPr>
        <p:spPr>
          <a:xfrm>
            <a:off x="1130074" y="4923640"/>
            <a:ext cx="2908526" cy="12053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xmlns="" id="{264E67A2-633B-49B9-9FB9-8E65F43F06F6}"/>
              </a:ext>
            </a:extLst>
          </p:cNvPr>
          <p:cNvSpPr>
            <a:spLocks noGrp="1"/>
          </p:cNvSpPr>
          <p:nvPr>
            <p:ph type="body" sz="half" idx="13"/>
          </p:nvPr>
        </p:nvSpPr>
        <p:spPr>
          <a:xfrm>
            <a:off x="4628018" y="4923640"/>
            <a:ext cx="2908526" cy="12053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3">
            <a:extLst>
              <a:ext uri="{FF2B5EF4-FFF2-40B4-BE49-F238E27FC236}">
                <a16:creationId xmlns:a16="http://schemas.microsoft.com/office/drawing/2014/main" xmlns="" id="{3F969519-C8FC-4767-966F-5615161906A4}"/>
              </a:ext>
            </a:extLst>
          </p:cNvPr>
          <p:cNvSpPr>
            <a:spLocks noGrp="1"/>
          </p:cNvSpPr>
          <p:nvPr>
            <p:ph type="body" sz="half" idx="14"/>
          </p:nvPr>
        </p:nvSpPr>
        <p:spPr>
          <a:xfrm>
            <a:off x="7995662" y="4923639"/>
            <a:ext cx="2908526" cy="12053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3">
            <a:extLst>
              <a:ext uri="{FF2B5EF4-FFF2-40B4-BE49-F238E27FC236}">
                <a16:creationId xmlns:a16="http://schemas.microsoft.com/office/drawing/2014/main" xmlns="" id="{63506F13-284D-4B9D-A81F-DCA58A41997C}"/>
              </a:ext>
            </a:extLst>
          </p:cNvPr>
          <p:cNvSpPr>
            <a:spLocks noGrp="1"/>
          </p:cNvSpPr>
          <p:nvPr>
            <p:ph type="body" sz="half" idx="15"/>
          </p:nvPr>
        </p:nvSpPr>
        <p:spPr>
          <a:xfrm>
            <a:off x="2584337" y="2223653"/>
            <a:ext cx="1426029" cy="12053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Text Placeholder 3">
            <a:extLst>
              <a:ext uri="{FF2B5EF4-FFF2-40B4-BE49-F238E27FC236}">
                <a16:creationId xmlns:a16="http://schemas.microsoft.com/office/drawing/2014/main" xmlns="" id="{6DC2C872-5DA5-4BE7-A2A0-1B03CA88761E}"/>
              </a:ext>
            </a:extLst>
          </p:cNvPr>
          <p:cNvSpPr>
            <a:spLocks noGrp="1"/>
          </p:cNvSpPr>
          <p:nvPr>
            <p:ph type="body" sz="half" idx="16"/>
          </p:nvPr>
        </p:nvSpPr>
        <p:spPr>
          <a:xfrm>
            <a:off x="5419215" y="2233877"/>
            <a:ext cx="1426029" cy="12053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3">
            <a:extLst>
              <a:ext uri="{FF2B5EF4-FFF2-40B4-BE49-F238E27FC236}">
                <a16:creationId xmlns:a16="http://schemas.microsoft.com/office/drawing/2014/main" xmlns="" id="{B4DE0B83-6685-4CC9-AAC8-42A64028B2C8}"/>
              </a:ext>
            </a:extLst>
          </p:cNvPr>
          <p:cNvSpPr>
            <a:spLocks noGrp="1"/>
          </p:cNvSpPr>
          <p:nvPr>
            <p:ph type="body" sz="half" idx="17"/>
          </p:nvPr>
        </p:nvSpPr>
        <p:spPr>
          <a:xfrm>
            <a:off x="8254093" y="2223653"/>
            <a:ext cx="1426029" cy="12053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Title 1">
            <a:extLst>
              <a:ext uri="{FF2B5EF4-FFF2-40B4-BE49-F238E27FC236}">
                <a16:creationId xmlns:a16="http://schemas.microsoft.com/office/drawing/2014/main" xmlns="" id="{92FDE485-63F4-46DC-BA51-3FA1C6FF62FD}"/>
              </a:ext>
            </a:extLst>
          </p:cNvPr>
          <p:cNvSpPr>
            <a:spLocks noGrp="1"/>
          </p:cNvSpPr>
          <p:nvPr>
            <p:ph type="title" hasCustomPrompt="1"/>
          </p:nvPr>
        </p:nvSpPr>
        <p:spPr>
          <a:xfrm>
            <a:off x="0" y="5555"/>
            <a:ext cx="2606722" cy="1325563"/>
          </a:xfrm>
        </p:spPr>
        <p:txBody>
          <a:bodyPr/>
          <a:lstStyle>
            <a:lvl1pPr>
              <a:defRPr/>
            </a:lvl1pPr>
          </a:lstStyle>
          <a:p>
            <a:r>
              <a:rPr lang="en-US" dirty="0"/>
              <a:t>Head line</a:t>
            </a:r>
          </a:p>
        </p:txBody>
      </p:sp>
      <p:sp>
        <p:nvSpPr>
          <p:cNvPr id="16" name="Slide Number Placeholder 5">
            <a:extLst>
              <a:ext uri="{FF2B5EF4-FFF2-40B4-BE49-F238E27FC236}">
                <a16:creationId xmlns:a16="http://schemas.microsoft.com/office/drawing/2014/main" xmlns="" id="{80127019-7A2C-4834-BD85-4005DDC8C58E}"/>
              </a:ext>
            </a:extLst>
          </p:cNvPr>
          <p:cNvSpPr>
            <a:spLocks noGrp="1"/>
          </p:cNvSpPr>
          <p:nvPr>
            <p:ph type="sldNum" sz="quarter" idx="12"/>
          </p:nvPr>
        </p:nvSpPr>
        <p:spPr>
          <a:xfrm>
            <a:off x="8610600" y="6356350"/>
            <a:ext cx="2743200" cy="365125"/>
          </a:xfrm>
        </p:spPr>
        <p:txBody>
          <a:bodyPr/>
          <a:lstStyle>
            <a:lvl1pPr>
              <a:defRPr sz="2000" b="1">
                <a:solidFill>
                  <a:schemeClr val="accent1">
                    <a:lumMod val="75000"/>
                  </a:schemeClr>
                </a:solidFill>
                <a:latin typeface="+mj-lt"/>
              </a:defRPr>
            </a:lvl1pPr>
          </a:lstStyle>
          <a:p>
            <a:fld id="{32A920CD-3997-48B4-8AED-F39B9A50283A}" type="slidenum">
              <a:rPr lang="en-US" smtClean="0"/>
              <a:pPr/>
              <a:t>‹#›</a:t>
            </a:fld>
            <a:endParaRPr lang="en-US"/>
          </a:p>
        </p:txBody>
      </p:sp>
    </p:spTree>
    <p:extLst>
      <p:ext uri="{BB962C8B-B14F-4D97-AF65-F5344CB8AC3E}">
        <p14:creationId xmlns:p14="http://schemas.microsoft.com/office/powerpoint/2010/main" val="145126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4D4B1702-580C-4663-9CB5-E69715BCE2DE}"/>
              </a:ext>
            </a:extLst>
          </p:cNvPr>
          <p:cNvSpPr>
            <a:spLocks noGrp="1"/>
          </p:cNvSpPr>
          <p:nvPr>
            <p:ph type="body" sz="half" idx="2"/>
          </p:nvPr>
        </p:nvSpPr>
        <p:spPr>
          <a:xfrm>
            <a:off x="839788" y="2369126"/>
            <a:ext cx="3358139" cy="12053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46D22FF-46BF-43E9-9DBD-133148324AED}"/>
              </a:ext>
            </a:extLst>
          </p:cNvPr>
          <p:cNvSpPr>
            <a:spLocks noGrp="1"/>
          </p:cNvSpPr>
          <p:nvPr>
            <p:ph type="dt" sz="half" idx="10"/>
          </p:nvPr>
        </p:nvSpPr>
        <p:spPr/>
        <p:txBody>
          <a:bodyPr/>
          <a:lstStyle/>
          <a:p>
            <a:fld id="{C376944A-1DA6-46C5-90B3-C7B48EBEDD35}" type="datetime1">
              <a:rPr lang="en-US" smtClean="0"/>
              <a:t>9/9/2021</a:t>
            </a:fld>
            <a:endParaRPr lang="en-US"/>
          </a:p>
        </p:txBody>
      </p:sp>
      <p:sp>
        <p:nvSpPr>
          <p:cNvPr id="6" name="Footer Placeholder 5">
            <a:extLst>
              <a:ext uri="{FF2B5EF4-FFF2-40B4-BE49-F238E27FC236}">
                <a16:creationId xmlns:a16="http://schemas.microsoft.com/office/drawing/2014/main" xmlns="" id="{C112127C-F4C7-4F52-B389-5A4413D3BD73}"/>
              </a:ext>
            </a:extLst>
          </p:cNvPr>
          <p:cNvSpPr>
            <a:spLocks noGrp="1"/>
          </p:cNvSpPr>
          <p:nvPr>
            <p:ph type="ftr" sz="quarter" idx="11"/>
          </p:nvPr>
        </p:nvSpPr>
        <p:spPr/>
        <p:txBody>
          <a:bodyPr/>
          <a:lstStyle/>
          <a:p>
            <a:endParaRPr lang="en-US"/>
          </a:p>
        </p:txBody>
      </p:sp>
      <p:sp>
        <p:nvSpPr>
          <p:cNvPr id="8" name="Text Placeholder 3">
            <a:extLst>
              <a:ext uri="{FF2B5EF4-FFF2-40B4-BE49-F238E27FC236}">
                <a16:creationId xmlns:a16="http://schemas.microsoft.com/office/drawing/2014/main" xmlns="" id="{C720F7F4-22C2-4BC4-A1CA-0F7743B771B3}"/>
              </a:ext>
            </a:extLst>
          </p:cNvPr>
          <p:cNvSpPr>
            <a:spLocks noGrp="1"/>
          </p:cNvSpPr>
          <p:nvPr>
            <p:ph type="body" sz="half" idx="13"/>
          </p:nvPr>
        </p:nvSpPr>
        <p:spPr>
          <a:xfrm>
            <a:off x="838200" y="4017817"/>
            <a:ext cx="3358139" cy="12053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xmlns="" id="{88F5BA59-3E9E-44F2-8B12-C20C2EAA8FA6}"/>
              </a:ext>
            </a:extLst>
          </p:cNvPr>
          <p:cNvSpPr>
            <a:spLocks noGrp="1"/>
          </p:cNvSpPr>
          <p:nvPr>
            <p:ph type="body" sz="half" idx="14"/>
          </p:nvPr>
        </p:nvSpPr>
        <p:spPr>
          <a:xfrm>
            <a:off x="7164388" y="1461654"/>
            <a:ext cx="3358139" cy="12053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3">
            <a:extLst>
              <a:ext uri="{FF2B5EF4-FFF2-40B4-BE49-F238E27FC236}">
                <a16:creationId xmlns:a16="http://schemas.microsoft.com/office/drawing/2014/main" xmlns="" id="{ACADE06D-E247-4171-989D-6430331F6982}"/>
              </a:ext>
            </a:extLst>
          </p:cNvPr>
          <p:cNvSpPr>
            <a:spLocks noGrp="1"/>
          </p:cNvSpPr>
          <p:nvPr>
            <p:ph type="body" sz="half" idx="15"/>
          </p:nvPr>
        </p:nvSpPr>
        <p:spPr>
          <a:xfrm>
            <a:off x="7164388" y="3197513"/>
            <a:ext cx="3358139" cy="12053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3">
            <a:extLst>
              <a:ext uri="{FF2B5EF4-FFF2-40B4-BE49-F238E27FC236}">
                <a16:creationId xmlns:a16="http://schemas.microsoft.com/office/drawing/2014/main" xmlns="" id="{F39EB445-0D58-42BA-A5C9-11868B82A37A}"/>
              </a:ext>
            </a:extLst>
          </p:cNvPr>
          <p:cNvSpPr>
            <a:spLocks noGrp="1"/>
          </p:cNvSpPr>
          <p:nvPr>
            <p:ph type="body" sz="half" idx="16"/>
          </p:nvPr>
        </p:nvSpPr>
        <p:spPr>
          <a:xfrm>
            <a:off x="7164388" y="4933372"/>
            <a:ext cx="3358139" cy="12053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itle 1">
            <a:extLst>
              <a:ext uri="{FF2B5EF4-FFF2-40B4-BE49-F238E27FC236}">
                <a16:creationId xmlns:a16="http://schemas.microsoft.com/office/drawing/2014/main" xmlns="" id="{5FF57553-87CF-4B70-B966-F95917A9D98A}"/>
              </a:ext>
            </a:extLst>
          </p:cNvPr>
          <p:cNvSpPr>
            <a:spLocks noGrp="1"/>
          </p:cNvSpPr>
          <p:nvPr>
            <p:ph type="title" hasCustomPrompt="1"/>
          </p:nvPr>
        </p:nvSpPr>
        <p:spPr>
          <a:xfrm>
            <a:off x="0" y="5555"/>
            <a:ext cx="2606722" cy="1325563"/>
          </a:xfrm>
        </p:spPr>
        <p:txBody>
          <a:bodyPr/>
          <a:lstStyle>
            <a:lvl1pPr>
              <a:defRPr/>
            </a:lvl1pPr>
          </a:lstStyle>
          <a:p>
            <a:r>
              <a:rPr lang="en-US" dirty="0"/>
              <a:t>Head line</a:t>
            </a:r>
          </a:p>
        </p:txBody>
      </p:sp>
      <p:sp>
        <p:nvSpPr>
          <p:cNvPr id="13" name="Slide Number Placeholder 5">
            <a:extLst>
              <a:ext uri="{FF2B5EF4-FFF2-40B4-BE49-F238E27FC236}">
                <a16:creationId xmlns:a16="http://schemas.microsoft.com/office/drawing/2014/main" xmlns="" id="{AE242A0E-7D2C-420F-8270-54B1BF8E9FF7}"/>
              </a:ext>
            </a:extLst>
          </p:cNvPr>
          <p:cNvSpPr>
            <a:spLocks noGrp="1"/>
          </p:cNvSpPr>
          <p:nvPr>
            <p:ph type="sldNum" sz="quarter" idx="12"/>
          </p:nvPr>
        </p:nvSpPr>
        <p:spPr>
          <a:xfrm>
            <a:off x="8610600" y="6356350"/>
            <a:ext cx="2743200" cy="365125"/>
          </a:xfrm>
        </p:spPr>
        <p:txBody>
          <a:bodyPr/>
          <a:lstStyle>
            <a:lvl1pPr>
              <a:defRPr sz="2000" b="1">
                <a:solidFill>
                  <a:schemeClr val="accent1">
                    <a:lumMod val="75000"/>
                  </a:schemeClr>
                </a:solidFill>
                <a:latin typeface="+mj-lt"/>
              </a:defRPr>
            </a:lvl1pPr>
          </a:lstStyle>
          <a:p>
            <a:fld id="{32A920CD-3997-48B4-8AED-F39B9A50283A}" type="slidenum">
              <a:rPr lang="en-US" smtClean="0"/>
              <a:pPr/>
              <a:t>‹#›</a:t>
            </a:fld>
            <a:endParaRPr lang="en-US"/>
          </a:p>
        </p:txBody>
      </p:sp>
    </p:spTree>
    <p:extLst>
      <p:ext uri="{BB962C8B-B14F-4D97-AF65-F5344CB8AC3E}">
        <p14:creationId xmlns:p14="http://schemas.microsoft.com/office/powerpoint/2010/main" val="1109623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C39DA56-A1F3-4C4E-B362-29824A9DA1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DFDC9A7-9F0A-4B8F-A84C-9C831B1A11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482E86C-D696-4D0D-A03E-8E0F6EA72E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C77F5-C5C2-4FF0-B6C7-9B04E15BA27A}" type="datetime1">
              <a:rPr lang="en-US" smtClean="0"/>
              <a:t>9/9/2021</a:t>
            </a:fld>
            <a:endParaRPr lang="en-US"/>
          </a:p>
        </p:txBody>
      </p:sp>
      <p:sp>
        <p:nvSpPr>
          <p:cNvPr id="5" name="Footer Placeholder 4">
            <a:extLst>
              <a:ext uri="{FF2B5EF4-FFF2-40B4-BE49-F238E27FC236}">
                <a16:creationId xmlns:a16="http://schemas.microsoft.com/office/drawing/2014/main" xmlns="" id="{2D28FA7D-B962-4108-ACAD-10C0289781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23CF1C7-80D0-4F3F-B0AC-3595FAA519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920CD-3997-48B4-8AED-F39B9A50283A}" type="slidenum">
              <a:rPr lang="en-US" smtClean="0"/>
              <a:t>‹#›</a:t>
            </a:fld>
            <a:endParaRPr lang="en-US"/>
          </a:p>
        </p:txBody>
      </p:sp>
    </p:spTree>
    <p:extLst>
      <p:ext uri="{BB962C8B-B14F-4D97-AF65-F5344CB8AC3E}">
        <p14:creationId xmlns:p14="http://schemas.microsoft.com/office/powerpoint/2010/main" val="3324751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61" r:id="rId10"/>
    <p:sldLayoutId id="2147483657" r:id="rId11"/>
    <p:sldLayoutId id="2147483658" r:id="rId12"/>
    <p:sldLayoutId id="2147483659"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338A09-1863-4791-84BD-67CB71A1D662}"/>
              </a:ext>
            </a:extLst>
          </p:cNvPr>
          <p:cNvSpPr>
            <a:spLocks noGrp="1"/>
          </p:cNvSpPr>
          <p:nvPr>
            <p:ph type="ctrTitle"/>
          </p:nvPr>
        </p:nvSpPr>
        <p:spPr>
          <a:xfrm>
            <a:off x="3698543" y="2224586"/>
            <a:ext cx="8493458" cy="2115402"/>
          </a:xfrm>
        </p:spPr>
        <p:txBody>
          <a:bodyPr anchor="ctr">
            <a:normAutofit/>
          </a:bodyPr>
          <a:lstStyle/>
          <a:p>
            <a:r>
              <a:rPr lang="lo-LA" sz="2800" dirty="0">
                <a:latin typeface="Phetsarath OT" panose="02000500000000020004" pitchFamily="2" charset="0"/>
                <a:cs typeface="Phetsarath OT" panose="02000500000000020004" pitchFamily="2" charset="0"/>
              </a:rPr>
              <a:t/>
            </a:r>
            <a:br>
              <a:rPr lang="lo-LA" sz="2800" dirty="0">
                <a:latin typeface="Phetsarath OT" panose="02000500000000020004" pitchFamily="2" charset="0"/>
                <a:cs typeface="Phetsarath OT" panose="02000500000000020004" pitchFamily="2" charset="0"/>
              </a:rPr>
            </a:br>
            <a:r>
              <a:rPr lang="lo-LA" sz="2800" dirty="0">
                <a:latin typeface="Saysettha OT" panose="020B0504020207020204" pitchFamily="34" charset="-34"/>
                <a:cs typeface="Saysettha OT" panose="020B0504020207020204" pitchFamily="34" charset="-34"/>
              </a:rPr>
              <a:t>ຜະລິດຕະພັນເປົ້າໝາຍໃນການສ້າງລາຍຮັບ ໄຕມາດ </a:t>
            </a:r>
            <a:r>
              <a:rPr lang="en-US" sz="2800" dirty="0">
                <a:latin typeface="Saysettha OT" panose="020B0504020207020204" pitchFamily="34" charset="-34"/>
                <a:cs typeface="Saysettha OT" panose="020B0504020207020204" pitchFamily="34" charset="-34"/>
              </a:rPr>
              <a:t>IV.2021</a:t>
            </a:r>
            <a:br>
              <a:rPr lang="en-US" sz="2800" dirty="0">
                <a:latin typeface="Saysettha OT" panose="020B0504020207020204" pitchFamily="34" charset="-34"/>
                <a:cs typeface="Saysettha OT" panose="020B0504020207020204" pitchFamily="34" charset="-34"/>
              </a:rPr>
            </a:br>
            <a:r>
              <a:rPr lang="en-US" sz="2800" dirty="0">
                <a:latin typeface="Saysettha OT" panose="020B0504020207020204" pitchFamily="34" charset="-34"/>
                <a:cs typeface="Saysettha OT" panose="020B0504020207020204" pitchFamily="34" charset="-34"/>
              </a:rPr>
              <a:t>2021</a:t>
            </a:r>
            <a:r>
              <a:rPr lang="zh-CN" altLang="en-US" sz="2800" dirty="0">
                <a:latin typeface="Saysettha OT" panose="020B0504020207020204" pitchFamily="34" charset="-34"/>
                <a:cs typeface="Saysettha OT" panose="020B0504020207020204" pitchFamily="34" charset="-34"/>
              </a:rPr>
              <a:t>年第</a:t>
            </a:r>
            <a:r>
              <a:rPr lang="en-US" altLang="zh-CN" sz="2800" dirty="0">
                <a:latin typeface="Saysettha OT" panose="020B0504020207020204" pitchFamily="34" charset="-34"/>
                <a:cs typeface="Saysettha OT" panose="020B0504020207020204" pitchFamily="34" charset="-34"/>
              </a:rPr>
              <a:t>4</a:t>
            </a:r>
            <a:r>
              <a:rPr lang="zh-CN" altLang="en-US" sz="2800" dirty="0">
                <a:latin typeface="Saysettha OT" panose="020B0504020207020204" pitchFamily="34" charset="-34"/>
                <a:cs typeface="Saysettha OT" panose="020B0504020207020204" pitchFamily="34" charset="-34"/>
              </a:rPr>
              <a:t>季度带来创收的产品</a:t>
            </a:r>
            <a:r>
              <a:rPr lang="en-US" sz="2800" b="1" dirty="0">
                <a:latin typeface="Phetsarath OT" panose="02000500000000020004" pitchFamily="2" charset="0"/>
                <a:cs typeface="Phetsarath OT" panose="02000500000000020004" pitchFamily="2" charset="0"/>
              </a:rPr>
              <a:t/>
            </a:r>
            <a:br>
              <a:rPr lang="en-US" sz="2800" b="1" dirty="0">
                <a:latin typeface="Phetsarath OT" panose="02000500000000020004" pitchFamily="2" charset="0"/>
                <a:cs typeface="Phetsarath OT" panose="02000500000000020004" pitchFamily="2" charset="0"/>
              </a:rPr>
            </a:br>
            <a:endParaRPr lang="en-US" sz="2800" b="1" dirty="0">
              <a:latin typeface="Phetsarath OT" panose="02000500000000020004" pitchFamily="2" charset="0"/>
              <a:cs typeface="Phetsarath OT" panose="02000500000000020004" pitchFamily="2" charset="0"/>
            </a:endParaRPr>
          </a:p>
        </p:txBody>
      </p:sp>
      <p:sp>
        <p:nvSpPr>
          <p:cNvPr id="3" name="Subtitle 2">
            <a:extLst>
              <a:ext uri="{FF2B5EF4-FFF2-40B4-BE49-F238E27FC236}">
                <a16:creationId xmlns:a16="http://schemas.microsoft.com/office/drawing/2014/main" xmlns="" id="{8ED13848-2F3A-40B7-9E2B-AD930C4941BC}"/>
              </a:ext>
            </a:extLst>
          </p:cNvPr>
          <p:cNvSpPr>
            <a:spLocks noGrp="1"/>
          </p:cNvSpPr>
          <p:nvPr>
            <p:ph type="subTitle" idx="1"/>
          </p:nvPr>
        </p:nvSpPr>
        <p:spPr>
          <a:xfrm>
            <a:off x="7390448" y="5642329"/>
            <a:ext cx="4281715" cy="587827"/>
          </a:xfrm>
        </p:spPr>
        <p:txBody>
          <a:bodyPr>
            <a:noAutofit/>
          </a:bodyPr>
          <a:lstStyle/>
          <a:p>
            <a:pPr algn="l"/>
            <a:r>
              <a:rPr lang="lo-LA" sz="1800" dirty="0">
                <a:latin typeface="Saysettha OT" panose="020B0504020207020204" pitchFamily="34" charset="-34"/>
                <a:cs typeface="Saysettha OT" panose="020B0504020207020204" pitchFamily="34" charset="-34"/>
              </a:rPr>
              <a:t>ຜູ້ນຳສະເໜີ: ນາງ ຈາລິວັນ ແກ້ວນະຄອນ</a:t>
            </a:r>
            <a:endParaRPr lang="en-US" sz="1800" dirty="0">
              <a:latin typeface="Saysettha OT" panose="020B0504020207020204" pitchFamily="34" charset="-34"/>
              <a:cs typeface="Saysettha OT" panose="020B0504020207020204" pitchFamily="34" charset="-34"/>
            </a:endParaRPr>
          </a:p>
          <a:p>
            <a:pPr algn="l"/>
            <a:r>
              <a:rPr lang="lo-LA" sz="1800" dirty="0">
                <a:latin typeface="Saysettha OT" panose="020B0504020207020204" pitchFamily="34" charset="-34"/>
                <a:cs typeface="Saysettha OT" panose="020B0504020207020204" pitchFamily="34" charset="-34"/>
              </a:rPr>
              <a:t>ວັນທີ: </a:t>
            </a:r>
            <a:r>
              <a:rPr lang="af-ZA" sz="1800" dirty="0">
                <a:latin typeface="Saysettha OT" panose="020B0504020207020204" pitchFamily="34" charset="-34"/>
                <a:cs typeface="Saysettha OT" panose="020B0504020207020204" pitchFamily="34" charset="-34"/>
              </a:rPr>
              <a:t>9-10</a:t>
            </a:r>
            <a:r>
              <a:rPr lang="lo-LA" sz="1800" dirty="0">
                <a:latin typeface="Saysettha OT" panose="020B0504020207020204" pitchFamily="34" charset="-34"/>
                <a:cs typeface="Saysettha OT" panose="020B0504020207020204" pitchFamily="34" charset="-34"/>
              </a:rPr>
              <a:t> ກັນຍາ 2021</a:t>
            </a:r>
            <a:endParaRPr lang="en-US" sz="1800" dirty="0">
              <a:latin typeface="Saysettha OT" panose="020B0504020207020204" pitchFamily="34" charset="-34"/>
              <a:cs typeface="Saysettha OT" panose="020B0504020207020204" pitchFamily="34" charset="-34"/>
            </a:endParaRPr>
          </a:p>
          <a:p>
            <a:pPr algn="l"/>
            <a:r>
              <a:rPr lang="zh-CN" altLang="en-US" sz="1800" b="1" dirty="0">
                <a:latin typeface="+mj-ea"/>
                <a:ea typeface="+mj-ea"/>
                <a:cs typeface="Saysettha OT" panose="020B0504020207020204" pitchFamily="34" charset="-34"/>
              </a:rPr>
              <a:t>介绍人：</a:t>
            </a:r>
            <a:r>
              <a:rPr lang="en-US" altLang="zh-CN" sz="1800" b="1" dirty="0" err="1">
                <a:latin typeface="+mj-ea"/>
                <a:ea typeface="+mj-ea"/>
                <a:cs typeface="Saysettha OT" panose="020B0504020207020204" pitchFamily="34" charset="-34"/>
              </a:rPr>
              <a:t>Chalivanh</a:t>
            </a:r>
            <a:r>
              <a:rPr lang="en-US" altLang="zh-CN" sz="1800" b="1" dirty="0">
                <a:latin typeface="+mj-ea"/>
                <a:ea typeface="+mj-ea"/>
                <a:cs typeface="Saysettha OT" panose="020B0504020207020204" pitchFamily="34" charset="-34"/>
              </a:rPr>
              <a:t> </a:t>
            </a:r>
            <a:r>
              <a:rPr lang="zh-CN" altLang="en-US" sz="1800" b="1" dirty="0">
                <a:latin typeface="+mj-ea"/>
                <a:ea typeface="+mj-ea"/>
                <a:cs typeface="Saysettha OT" panose="020B0504020207020204" pitchFamily="34" charset="-34"/>
              </a:rPr>
              <a:t>女士</a:t>
            </a:r>
            <a:endParaRPr lang="en-US" sz="1800" b="1" dirty="0">
              <a:latin typeface="+mj-ea"/>
              <a:ea typeface="+mj-ea"/>
              <a:cs typeface="Saysettha OT" panose="020B0504020207020204" pitchFamily="34" charset="-34"/>
            </a:endParaRPr>
          </a:p>
        </p:txBody>
      </p:sp>
      <p:sp>
        <p:nvSpPr>
          <p:cNvPr id="4" name="Slide Number Placeholder 3">
            <a:extLst>
              <a:ext uri="{FF2B5EF4-FFF2-40B4-BE49-F238E27FC236}">
                <a16:creationId xmlns:a16="http://schemas.microsoft.com/office/drawing/2014/main" xmlns="" id="{A4E559DC-8C41-4CE8-9359-27D27F3D263F}"/>
              </a:ext>
            </a:extLst>
          </p:cNvPr>
          <p:cNvSpPr>
            <a:spLocks noGrp="1"/>
          </p:cNvSpPr>
          <p:nvPr>
            <p:ph type="sldNum" sz="quarter" idx="12"/>
          </p:nvPr>
        </p:nvSpPr>
        <p:spPr>
          <a:xfrm>
            <a:off x="10724322" y="6356350"/>
            <a:ext cx="629478" cy="302867"/>
          </a:xfrm>
        </p:spPr>
        <p:txBody>
          <a:bodyPr/>
          <a:lstStyle/>
          <a:p>
            <a:fld id="{32A920CD-3997-48B4-8AED-F39B9A50283A}" type="slidenum">
              <a:rPr lang="en-US" smtClean="0"/>
              <a:t>1</a:t>
            </a:fld>
            <a:endParaRPr lang="en-US" dirty="0"/>
          </a:p>
        </p:txBody>
      </p:sp>
    </p:spTree>
    <p:extLst>
      <p:ext uri="{BB962C8B-B14F-4D97-AF65-F5344CB8AC3E}">
        <p14:creationId xmlns:p14="http://schemas.microsoft.com/office/powerpoint/2010/main" val="21359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337FB1C-ACF0-4201-A444-5BB14738BC2E}"/>
              </a:ext>
            </a:extLst>
          </p:cNvPr>
          <p:cNvSpPr>
            <a:spLocks noGrp="1"/>
          </p:cNvSpPr>
          <p:nvPr>
            <p:ph type="sldNum" sz="quarter" idx="12"/>
          </p:nvPr>
        </p:nvSpPr>
        <p:spPr>
          <a:xfrm>
            <a:off x="9246704" y="6386167"/>
            <a:ext cx="2743200" cy="365125"/>
          </a:xfrm>
        </p:spPr>
        <p:txBody>
          <a:bodyPr/>
          <a:lstStyle/>
          <a:p>
            <a:fld id="{32A920CD-3997-48B4-8AED-F39B9A50283A}" type="slidenum">
              <a:rPr lang="en-US" smtClean="0"/>
              <a:pPr/>
              <a:t>10</a:t>
            </a:fld>
            <a:endParaRPr lang="en-US"/>
          </a:p>
        </p:txBody>
      </p:sp>
      <p:sp>
        <p:nvSpPr>
          <p:cNvPr id="5" name="Title 2">
            <a:extLst>
              <a:ext uri="{FF2B5EF4-FFF2-40B4-BE49-F238E27FC236}">
                <a16:creationId xmlns:a16="http://schemas.microsoft.com/office/drawing/2014/main" xmlns="" id="{3467C174-75BA-432E-97D4-510FA5A1D820}"/>
              </a:ext>
            </a:extLst>
          </p:cNvPr>
          <p:cNvSpPr>
            <a:spLocks noGrp="1"/>
          </p:cNvSpPr>
          <p:nvPr>
            <p:ph type="title"/>
          </p:nvPr>
        </p:nvSpPr>
        <p:spPr>
          <a:xfrm>
            <a:off x="1132114" y="790745"/>
            <a:ext cx="4963886" cy="680245"/>
          </a:xfrm>
        </p:spPr>
        <p:txBody>
          <a:bodyPr>
            <a:noAutofit/>
          </a:bodyPr>
          <a:lstStyle/>
          <a:p>
            <a:r>
              <a:rPr lang="en-US" sz="3600" dirty="0">
                <a:solidFill>
                  <a:schemeClr val="accent1"/>
                </a:solidFill>
                <a:latin typeface="+mj-lt"/>
                <a:cs typeface="Phetsarath OT" panose="02000500000000020004" pitchFamily="2" charset="0"/>
              </a:rPr>
              <a:t>Package </a:t>
            </a:r>
            <a:r>
              <a:rPr lang="en-US" sz="3600" b="1" dirty="0">
                <a:solidFill>
                  <a:schemeClr val="accent1"/>
                </a:solidFill>
                <a:latin typeface="+mj-lt"/>
                <a:ea typeface="Phetsarath OT" panose="02000500000000000001" pitchFamily="2" charset="2"/>
                <a:cs typeface="Phetsarath OT" panose="02000500000000000001" pitchFamily="2" charset="2"/>
              </a:rPr>
              <a:t>Special</a:t>
            </a:r>
            <a:br>
              <a:rPr lang="en-US" sz="3600" b="1" dirty="0">
                <a:solidFill>
                  <a:schemeClr val="accent1"/>
                </a:solidFill>
                <a:latin typeface="+mj-lt"/>
                <a:ea typeface="Phetsarath OT" panose="02000500000000000001" pitchFamily="2" charset="2"/>
                <a:cs typeface="Phetsarath OT" panose="02000500000000000001" pitchFamily="2" charset="2"/>
              </a:rPr>
            </a:br>
            <a:endParaRPr lang="en-US" sz="3600" dirty="0">
              <a:solidFill>
                <a:schemeClr val="accent1"/>
              </a:solidFill>
              <a:latin typeface="+mj-lt"/>
              <a:cs typeface="Phetsarath OT" panose="02000500000000020004" pitchFamily="2" charset="0"/>
            </a:endParaRPr>
          </a:p>
        </p:txBody>
      </p:sp>
      <p:pic>
        <p:nvPicPr>
          <p:cNvPr id="6" name="Picture 5">
            <a:extLst>
              <a:ext uri="{FF2B5EF4-FFF2-40B4-BE49-F238E27FC236}">
                <a16:creationId xmlns:a16="http://schemas.microsoft.com/office/drawing/2014/main" xmlns="" id="{95A38853-8F72-4D44-A0B8-CADBDA7E9764}"/>
              </a:ext>
            </a:extLst>
          </p:cNvPr>
          <p:cNvPicPr>
            <a:picLocks noChangeAspect="1"/>
          </p:cNvPicPr>
          <p:nvPr/>
        </p:nvPicPr>
        <p:blipFill>
          <a:blip r:embed="rId2"/>
          <a:stretch>
            <a:fillRect/>
          </a:stretch>
        </p:blipFill>
        <p:spPr>
          <a:xfrm>
            <a:off x="5927388" y="973599"/>
            <a:ext cx="5555802" cy="4061835"/>
          </a:xfrm>
          <a:prstGeom prst="rect">
            <a:avLst/>
          </a:prstGeom>
        </p:spPr>
      </p:pic>
      <p:pic>
        <p:nvPicPr>
          <p:cNvPr id="7" name="Picture 6">
            <a:extLst>
              <a:ext uri="{FF2B5EF4-FFF2-40B4-BE49-F238E27FC236}">
                <a16:creationId xmlns:a16="http://schemas.microsoft.com/office/drawing/2014/main" xmlns="" id="{294AB890-A654-44F9-A5DE-BDADB0B34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502" y="1205726"/>
            <a:ext cx="4794942" cy="3816060"/>
          </a:xfrm>
          <a:prstGeom prst="rect">
            <a:avLst/>
          </a:prstGeom>
        </p:spPr>
      </p:pic>
      <p:sp>
        <p:nvSpPr>
          <p:cNvPr id="8" name="TextBox 7">
            <a:extLst>
              <a:ext uri="{FF2B5EF4-FFF2-40B4-BE49-F238E27FC236}">
                <a16:creationId xmlns:a16="http://schemas.microsoft.com/office/drawing/2014/main" xmlns="" id="{849ABF46-4CEE-4304-A5CC-8B155809C866}"/>
              </a:ext>
            </a:extLst>
          </p:cNvPr>
          <p:cNvSpPr txBox="1"/>
          <p:nvPr/>
        </p:nvSpPr>
        <p:spPr>
          <a:xfrm>
            <a:off x="0" y="5089438"/>
            <a:ext cx="12078269" cy="1815882"/>
          </a:xfrm>
          <a:prstGeom prst="rect">
            <a:avLst/>
          </a:prstGeom>
          <a:noFill/>
        </p:spPr>
        <p:txBody>
          <a:bodyPr wrap="square" rtlCol="0">
            <a:spAutoFit/>
          </a:bodyPr>
          <a:lstStyle/>
          <a:p>
            <a:r>
              <a:rPr lang="lo-LA" sz="1600" dirty="0">
                <a:latin typeface="Saysettha OT" panose="020B0504020207020204" pitchFamily="34" charset="-34"/>
                <a:cs typeface="Saysettha OT" panose="020B0504020207020204" pitchFamily="34" charset="-34"/>
              </a:rPr>
              <a:t>ຄຸນລັກສະນະ </a:t>
            </a:r>
            <a:r>
              <a:rPr lang="en-US" sz="1600" dirty="0">
                <a:latin typeface="+mj-lt"/>
                <a:cs typeface="Saysettha OT" panose="020B0504020207020204" pitchFamily="34" charset="-34"/>
              </a:rPr>
              <a:t>Package night and weekend:</a:t>
            </a:r>
            <a:r>
              <a:rPr lang="zh-CN" altLang="en-US" sz="1400" dirty="0">
                <a:latin typeface="+mj-ea"/>
                <a:ea typeface="+mj-ea"/>
                <a:cs typeface="Saysettha OT" panose="020B0504020207020204" pitchFamily="34" charset="-34"/>
              </a:rPr>
              <a:t>特征</a:t>
            </a:r>
            <a:endParaRPr lang="en-US" sz="1400" dirty="0">
              <a:latin typeface="+mj-ea"/>
              <a:ea typeface="+mj-ea"/>
              <a:cs typeface="Saysettha OT" panose="020B0504020207020204" pitchFamily="34" charset="-34"/>
            </a:endParaRPr>
          </a:p>
          <a:p>
            <a:pPr marL="342900" indent="-342900">
              <a:buAutoNum type="arabicPeriod"/>
            </a:pPr>
            <a:r>
              <a:rPr lang="lo-LA" sz="1600" dirty="0">
                <a:latin typeface="Saysettha OT" panose="020B0504020207020204" pitchFamily="34" charset="-34"/>
                <a:cs typeface="Saysettha OT" panose="020B0504020207020204" pitchFamily="34" charset="-34"/>
              </a:rPr>
              <a:t>ສາມາດນຳໃຊ້ </a:t>
            </a:r>
            <a:r>
              <a:rPr lang="en-US" sz="1600" dirty="0">
                <a:latin typeface="+mj-lt"/>
                <a:cs typeface="Saysettha OT" panose="020B0504020207020204" pitchFamily="34" charset="-34"/>
              </a:rPr>
              <a:t>Data</a:t>
            </a:r>
            <a:r>
              <a:rPr lang="en-US" sz="1600" dirty="0">
                <a:latin typeface="Saysettha OT" panose="020B0504020207020204" pitchFamily="34" charset="-34"/>
                <a:cs typeface="Saysettha OT" panose="020B0504020207020204" pitchFamily="34" charset="-34"/>
              </a:rPr>
              <a:t> </a:t>
            </a:r>
            <a:r>
              <a:rPr lang="lo-LA" sz="1600" dirty="0">
                <a:latin typeface="Saysettha OT" panose="020B0504020207020204" pitchFamily="34" charset="-34"/>
                <a:cs typeface="Saysettha OT" panose="020B0504020207020204" pitchFamily="34" charset="-34"/>
              </a:rPr>
              <a:t>ໄດ້ຕາມ ວັນ ແລະ ເວລາ ທີກຳນົດ.</a:t>
            </a:r>
            <a:r>
              <a:rPr lang="en-US" sz="1600" dirty="0">
                <a:latin typeface="Saysettha OT" panose="020B0504020207020204" pitchFamily="34" charset="-34"/>
                <a:cs typeface="Saysettha OT" panose="020B0504020207020204" pitchFamily="34" charset="-34"/>
              </a:rPr>
              <a:t> </a:t>
            </a:r>
            <a:r>
              <a:rPr lang="zh-CN" altLang="en-US" sz="1400" dirty="0">
                <a:latin typeface="+mj-ea"/>
                <a:ea typeface="+mj-ea"/>
                <a:cs typeface="Saysettha OT" panose="020B0504020207020204" pitchFamily="34" charset="-34"/>
              </a:rPr>
              <a:t>按照既定日期及时间段使用流量。</a:t>
            </a:r>
            <a:endParaRPr lang="lo-LA" sz="1400" dirty="0">
              <a:latin typeface="+mj-ea"/>
              <a:ea typeface="+mj-ea"/>
              <a:cs typeface="Saysettha OT" panose="020B0504020207020204" pitchFamily="34" charset="-34"/>
            </a:endParaRPr>
          </a:p>
          <a:p>
            <a:pPr marL="342900" indent="-342900">
              <a:buAutoNum type="arabicPeriod"/>
            </a:pPr>
            <a:r>
              <a:rPr lang="lo-LA" sz="1600" dirty="0">
                <a:latin typeface="Saysettha OT" panose="020B0504020207020204" pitchFamily="34" charset="-34"/>
                <a:cs typeface="Saysettha OT" panose="020B0504020207020204" pitchFamily="34" charset="-34"/>
              </a:rPr>
              <a:t>ສະໝັກເປັນຄັ້ງ ອີງຕາມອາຍຸຂອງ </a:t>
            </a:r>
            <a:r>
              <a:rPr lang="en-US" sz="1600" dirty="0">
                <a:latin typeface="+mj-lt"/>
                <a:cs typeface="Saysettha OT" panose="020B0504020207020204" pitchFamily="34" charset="-34"/>
              </a:rPr>
              <a:t>package</a:t>
            </a:r>
            <a:r>
              <a:rPr lang="en-US" sz="1600" dirty="0">
                <a:latin typeface="Saysettha OT" panose="020B0504020207020204" pitchFamily="34" charset="-34"/>
                <a:cs typeface="Saysettha OT" panose="020B0504020207020204" pitchFamily="34" charset="-34"/>
              </a:rPr>
              <a:t>. </a:t>
            </a:r>
            <a:r>
              <a:rPr lang="zh-CN" altLang="en-US" sz="1400" dirty="0">
                <a:latin typeface="+mj-ea"/>
                <a:ea typeface="+mj-ea"/>
                <a:cs typeface="Saysettha OT" panose="020B0504020207020204" pitchFamily="34" charset="-34"/>
              </a:rPr>
              <a:t>按照套餐有效期按次订购。</a:t>
            </a:r>
            <a:endParaRPr lang="lo-LA" sz="1400" dirty="0">
              <a:latin typeface="+mj-ea"/>
              <a:ea typeface="+mj-ea"/>
              <a:cs typeface="Saysettha OT" panose="020B0504020207020204" pitchFamily="34" charset="-34"/>
            </a:endParaRPr>
          </a:p>
          <a:p>
            <a:pPr marL="342900" indent="-342900">
              <a:buAutoNum type="arabicPeriod"/>
            </a:pPr>
            <a:r>
              <a:rPr lang="lo-LA" sz="1600" dirty="0">
                <a:solidFill>
                  <a:srgbClr val="FF0000"/>
                </a:solidFill>
                <a:latin typeface="Saysettha OT" panose="020B0504020207020204" pitchFamily="34" charset="-34"/>
                <a:cs typeface="Saysettha OT" panose="020B0504020207020204" pitchFamily="34" charset="-34"/>
              </a:rPr>
              <a:t>ພິເສດ ໃນຊ່ວງອາຍຸ </a:t>
            </a:r>
            <a:r>
              <a:rPr lang="en-US" sz="1600" dirty="0">
                <a:solidFill>
                  <a:srgbClr val="FF0000"/>
                </a:solidFill>
                <a:latin typeface="+mj-lt"/>
                <a:cs typeface="Saysettha OT" panose="020B0504020207020204" pitchFamily="34" charset="-34"/>
              </a:rPr>
              <a:t>Package</a:t>
            </a:r>
            <a:r>
              <a:rPr lang="en-US" sz="1600" dirty="0">
                <a:solidFill>
                  <a:srgbClr val="FF0000"/>
                </a:solidFill>
                <a:latin typeface="Saysettha OT" panose="020B0504020207020204" pitchFamily="34" charset="-34"/>
                <a:cs typeface="Saysettha OT" panose="020B0504020207020204" pitchFamily="34" charset="-34"/>
              </a:rPr>
              <a:t> </a:t>
            </a:r>
            <a:r>
              <a:rPr lang="lo-LA" sz="1600" dirty="0">
                <a:solidFill>
                  <a:srgbClr val="FF0000"/>
                </a:solidFill>
                <a:latin typeface="Saysettha OT" panose="020B0504020207020204" pitchFamily="34" charset="-34"/>
                <a:cs typeface="Saysettha OT" panose="020B0504020207020204" pitchFamily="34" charset="-34"/>
              </a:rPr>
              <a:t>ໂທພາຍໃນເຄື່ອຂ່າຍຟຼີ ແລະ ໂທພາຍນອກເຄືອຂ່າຍ ອັດຕາ </a:t>
            </a:r>
            <a:r>
              <a:rPr lang="lo-LA" sz="1600" dirty="0">
                <a:solidFill>
                  <a:srgbClr val="FF0000"/>
                </a:solidFill>
                <a:latin typeface="+mj-lt"/>
                <a:cs typeface="Saysettha OT" panose="020B0504020207020204" pitchFamily="34" charset="-34"/>
              </a:rPr>
              <a:t>300</a:t>
            </a:r>
            <a:r>
              <a:rPr lang="lo-LA" sz="1600" dirty="0">
                <a:solidFill>
                  <a:srgbClr val="FF0000"/>
                </a:solidFill>
                <a:latin typeface="Saysettha OT" panose="020B0504020207020204" pitchFamily="34" charset="-34"/>
                <a:cs typeface="Saysettha OT" panose="020B0504020207020204" pitchFamily="34" charset="-34"/>
              </a:rPr>
              <a:t>ກີບ/ນາທີ</a:t>
            </a:r>
            <a:r>
              <a:rPr lang="en-US" sz="1600" dirty="0">
                <a:solidFill>
                  <a:srgbClr val="FF0000"/>
                </a:solidFill>
                <a:latin typeface="Saysettha OT" panose="020B0504020207020204" pitchFamily="34" charset="-34"/>
                <a:cs typeface="Saysettha OT" panose="020B0504020207020204" pitchFamily="34" charset="-34"/>
              </a:rPr>
              <a:t>. </a:t>
            </a:r>
          </a:p>
          <a:p>
            <a:r>
              <a:rPr lang="en-US" sz="1600" dirty="0">
                <a:solidFill>
                  <a:srgbClr val="FF0000"/>
                </a:solidFill>
                <a:latin typeface="Saysettha OT" panose="020B0504020207020204" pitchFamily="34" charset="-34"/>
                <a:cs typeface="Saysettha OT" panose="020B0504020207020204" pitchFamily="34" charset="-34"/>
              </a:rPr>
              <a:t>   </a:t>
            </a:r>
            <a:r>
              <a:rPr lang="zh-CN" altLang="en-US" sz="1400" dirty="0">
                <a:solidFill>
                  <a:srgbClr val="FF0000"/>
                </a:solidFill>
                <a:latin typeface="+mj-ea"/>
                <a:ea typeface="+mj-ea"/>
                <a:cs typeface="Saysettha OT" panose="020B0504020207020204" pitchFamily="34" charset="-34"/>
              </a:rPr>
              <a:t>套餐有限期内免内网语音，外网语音收取</a:t>
            </a:r>
            <a:r>
              <a:rPr lang="en-US" altLang="zh-CN" sz="1400" dirty="0">
                <a:solidFill>
                  <a:srgbClr val="FF0000"/>
                </a:solidFill>
                <a:latin typeface="+mj-ea"/>
                <a:ea typeface="+mj-ea"/>
                <a:cs typeface="Saysettha OT" panose="020B0504020207020204" pitchFamily="34" charset="-34"/>
              </a:rPr>
              <a:t>300</a:t>
            </a:r>
            <a:r>
              <a:rPr lang="zh-CN" altLang="en-US" sz="1400" dirty="0">
                <a:solidFill>
                  <a:srgbClr val="FF0000"/>
                </a:solidFill>
                <a:latin typeface="+mj-ea"/>
                <a:ea typeface="+mj-ea"/>
                <a:cs typeface="Saysettha OT" panose="020B0504020207020204" pitchFamily="34" charset="-34"/>
              </a:rPr>
              <a:t>基普</a:t>
            </a:r>
            <a:r>
              <a:rPr lang="en-US" altLang="zh-CN" sz="1400" dirty="0">
                <a:solidFill>
                  <a:srgbClr val="FF0000"/>
                </a:solidFill>
                <a:latin typeface="+mj-ea"/>
                <a:ea typeface="+mj-ea"/>
                <a:cs typeface="Saysettha OT" panose="020B0504020207020204" pitchFamily="34" charset="-34"/>
              </a:rPr>
              <a:t>/</a:t>
            </a:r>
            <a:r>
              <a:rPr lang="zh-CN" altLang="en-US" sz="1400" dirty="0">
                <a:solidFill>
                  <a:srgbClr val="FF0000"/>
                </a:solidFill>
                <a:latin typeface="+mj-ea"/>
                <a:ea typeface="+mj-ea"/>
                <a:cs typeface="Saysettha OT" panose="020B0504020207020204" pitchFamily="34" charset="-34"/>
              </a:rPr>
              <a:t>分钟的费率。</a:t>
            </a:r>
            <a:endParaRPr lang="en-US" sz="1400" dirty="0">
              <a:solidFill>
                <a:srgbClr val="FF0000"/>
              </a:solidFill>
              <a:latin typeface="+mj-ea"/>
              <a:ea typeface="+mj-ea"/>
              <a:cs typeface="Saysettha OT" panose="020B0504020207020204" pitchFamily="34" charset="-34"/>
            </a:endParaRPr>
          </a:p>
          <a:p>
            <a:r>
              <a:rPr lang="en-US" sz="1600" dirty="0">
                <a:solidFill>
                  <a:srgbClr val="FF0000"/>
                </a:solidFill>
                <a:latin typeface="Saysettha OT" panose="020B0504020207020204" pitchFamily="34" charset="-34"/>
                <a:cs typeface="Saysettha OT" panose="020B0504020207020204" pitchFamily="34" charset="-34"/>
              </a:rPr>
              <a:t>4. </a:t>
            </a:r>
            <a:r>
              <a:rPr lang="lo-LA" sz="1600" dirty="0">
                <a:solidFill>
                  <a:srgbClr val="FF0000"/>
                </a:solidFill>
                <a:latin typeface="Saysettha OT" panose="020B0504020207020204" pitchFamily="34" charset="-34"/>
                <a:cs typeface="Saysettha OT" panose="020B0504020207020204" pitchFamily="34" charset="-34"/>
              </a:rPr>
              <a:t>ຮອງຮັບທຸກ </a:t>
            </a:r>
            <a:r>
              <a:rPr lang="en-US" sz="1600" dirty="0">
                <a:solidFill>
                  <a:srgbClr val="FF0000"/>
                </a:solidFill>
                <a:latin typeface="+mj-lt"/>
                <a:cs typeface="Saysettha OT" panose="020B0504020207020204" pitchFamily="34" charset="-34"/>
              </a:rPr>
              <a:t>Main Offer</a:t>
            </a:r>
            <a:r>
              <a:rPr lang="lo-LA" sz="1600" dirty="0">
                <a:solidFill>
                  <a:srgbClr val="FF0000"/>
                </a:solidFill>
                <a:latin typeface="+mj-lt"/>
                <a:cs typeface="Saysettha OT" panose="020B0504020207020204" pitchFamily="34" charset="-34"/>
              </a:rPr>
              <a:t> </a:t>
            </a:r>
            <a:r>
              <a:rPr lang="lo-LA" sz="1600" dirty="0">
                <a:solidFill>
                  <a:srgbClr val="FF0000"/>
                </a:solidFill>
                <a:latin typeface="Saysettha OT" panose="020B0504020207020204" pitchFamily="34" charset="-34"/>
                <a:cs typeface="Saysettha OT" panose="020B0504020207020204" pitchFamily="34" charset="-34"/>
              </a:rPr>
              <a:t>ເບີຕື່ມເງີນ ແລະ ລາຍເດືອນ ຍົກເວັ້ນ</a:t>
            </a:r>
            <a:r>
              <a:rPr lang="en-US" sz="1600" dirty="0">
                <a:solidFill>
                  <a:srgbClr val="FF0000"/>
                </a:solidFill>
                <a:latin typeface="Saysettha OT" panose="020B0504020207020204" pitchFamily="34" charset="-34"/>
                <a:cs typeface="Saysettha OT" panose="020B0504020207020204" pitchFamily="34" charset="-34"/>
              </a:rPr>
              <a:t> </a:t>
            </a:r>
            <a:r>
              <a:rPr lang="en-US" sz="1600" dirty="0">
                <a:solidFill>
                  <a:srgbClr val="FF0000"/>
                </a:solidFill>
                <a:latin typeface="+mj-lt"/>
                <a:cs typeface="Saysettha OT" panose="020B0504020207020204" pitchFamily="34" charset="-34"/>
              </a:rPr>
              <a:t>Main offer: SIM for ETL Staff 4G, 2Teen 4G, 030</a:t>
            </a:r>
          </a:p>
          <a:p>
            <a:r>
              <a:rPr lang="en-US" sz="1600" dirty="0">
                <a:solidFill>
                  <a:srgbClr val="FF0000"/>
                </a:solidFill>
                <a:latin typeface="+mj-lt"/>
                <a:cs typeface="Saysettha OT" panose="020B0504020207020204" pitchFamily="34" charset="-34"/>
              </a:rPr>
              <a:t>      </a:t>
            </a:r>
            <a:r>
              <a:rPr lang="zh-CN" altLang="en-US" sz="1400" dirty="0">
                <a:solidFill>
                  <a:srgbClr val="FF0000"/>
                </a:solidFill>
                <a:latin typeface="+mj-ea"/>
                <a:ea typeface="+mj-ea"/>
                <a:cs typeface="Saysettha OT" panose="020B0504020207020204" pitchFamily="34" charset="-34"/>
              </a:rPr>
              <a:t>支持预付费及后付费所有主套餐</a:t>
            </a:r>
            <a:r>
              <a:rPr lang="en-US" altLang="zh-CN" sz="1400" dirty="0">
                <a:solidFill>
                  <a:srgbClr val="FF0000"/>
                </a:solidFill>
                <a:latin typeface="+mj-ea"/>
                <a:ea typeface="+mj-ea"/>
                <a:cs typeface="Saysettha OT" panose="020B0504020207020204" pitchFamily="34" charset="-34"/>
              </a:rPr>
              <a:t>(SIM for ETL Staff 4G, 2Teen 4G, 030</a:t>
            </a:r>
            <a:r>
              <a:rPr lang="zh-CN" altLang="en-US" sz="1400" dirty="0">
                <a:solidFill>
                  <a:srgbClr val="FF0000"/>
                </a:solidFill>
                <a:latin typeface="+mj-ea"/>
                <a:ea typeface="+mj-ea"/>
                <a:cs typeface="Saysettha OT" panose="020B0504020207020204" pitchFamily="34" charset="-34"/>
              </a:rPr>
              <a:t>除外</a:t>
            </a:r>
            <a:r>
              <a:rPr lang="en-US" altLang="zh-CN" sz="1400" dirty="0">
                <a:solidFill>
                  <a:srgbClr val="FF0000"/>
                </a:solidFill>
                <a:latin typeface="+mj-ea"/>
                <a:ea typeface="+mj-ea"/>
                <a:cs typeface="Saysettha OT" panose="020B0504020207020204" pitchFamily="34" charset="-34"/>
              </a:rPr>
              <a:t>)</a:t>
            </a:r>
            <a:r>
              <a:rPr lang="zh-CN" altLang="en-US" sz="1400" dirty="0">
                <a:solidFill>
                  <a:srgbClr val="FF0000"/>
                </a:solidFill>
                <a:latin typeface="+mj-ea"/>
                <a:ea typeface="+mj-ea"/>
                <a:cs typeface="Saysettha OT" panose="020B0504020207020204" pitchFamily="34" charset="-34"/>
              </a:rPr>
              <a:t>。</a:t>
            </a:r>
            <a:endParaRPr lang="en-US" sz="1400" dirty="0">
              <a:solidFill>
                <a:srgbClr val="FF0000"/>
              </a:solidFill>
              <a:latin typeface="+mj-ea"/>
              <a:ea typeface="+mj-ea"/>
              <a:cs typeface="Saysettha OT" panose="020B0504020207020204" pitchFamily="34" charset="-34"/>
            </a:endParaRPr>
          </a:p>
        </p:txBody>
      </p:sp>
      <p:sp>
        <p:nvSpPr>
          <p:cNvPr id="9" name="TextBox 8">
            <a:extLst>
              <a:ext uri="{FF2B5EF4-FFF2-40B4-BE49-F238E27FC236}">
                <a16:creationId xmlns:a16="http://schemas.microsoft.com/office/drawing/2014/main" xmlns="" id="{4E35AF55-C96E-4AE8-98FE-F2C876C6EF7C}"/>
              </a:ext>
            </a:extLst>
          </p:cNvPr>
          <p:cNvSpPr txBox="1"/>
          <p:nvPr/>
        </p:nvSpPr>
        <p:spPr>
          <a:xfrm>
            <a:off x="315566" y="95348"/>
            <a:ext cx="8036863" cy="584775"/>
          </a:xfrm>
          <a:prstGeom prst="rect">
            <a:avLst/>
          </a:prstGeom>
          <a:noFill/>
        </p:spPr>
        <p:txBody>
          <a:bodyPr wrap="square">
            <a:spAutoFit/>
          </a:bodyPr>
          <a:lstStyle/>
          <a:p>
            <a:r>
              <a:rPr lang="en-US" altLang="zh-CN" sz="3200" b="1" dirty="0">
                <a:solidFill>
                  <a:srgbClr val="222222"/>
                </a:solidFill>
                <a:latin typeface="+mj-lt"/>
                <a:cs typeface="Phetsarath OT" panose="02000500000000020004" pitchFamily="2" charset="0"/>
              </a:rPr>
              <a:t>3</a:t>
            </a:r>
            <a:r>
              <a:rPr lang="en-US" altLang="zh-CN" sz="3200" b="1" dirty="0">
                <a:solidFill>
                  <a:srgbClr val="222222"/>
                </a:solidFill>
                <a:latin typeface="Phetsarath OT" panose="02000500000000020004" pitchFamily="2" charset="0"/>
                <a:cs typeface="Phetsarath OT" panose="02000500000000020004" pitchFamily="2" charset="0"/>
              </a:rPr>
              <a:t>. </a:t>
            </a:r>
            <a:r>
              <a:rPr lang="en-US" altLang="zh-CN" sz="3200" b="1" dirty="0" err="1">
                <a:solidFill>
                  <a:srgbClr val="222222"/>
                </a:solidFill>
                <a:latin typeface="Saysettha OT" panose="020B0504020207020204" pitchFamily="34" charset="-34"/>
                <a:cs typeface="Saysettha OT" panose="020B0504020207020204" pitchFamily="34" charset="-34"/>
              </a:rPr>
              <a:t>ລາຍລະອຽດຂອງຜະລິດຕະພັນ</a:t>
            </a:r>
            <a:r>
              <a:rPr lang="en-US" altLang="zh-CN" sz="3200" b="1" dirty="0">
                <a:solidFill>
                  <a:srgbClr val="222222"/>
                </a:solidFill>
                <a:latin typeface="Saysettha OT" panose="020B0504020207020204" pitchFamily="34" charset="-34"/>
                <a:cs typeface="Saysettha OT" panose="020B0504020207020204" pitchFamily="34" charset="-34"/>
              </a:rPr>
              <a:t> </a:t>
            </a:r>
            <a:r>
              <a:rPr lang="zh-CN" altLang="en-US" sz="3200" b="1" dirty="0">
                <a:solidFill>
                  <a:srgbClr val="222222"/>
                </a:solidFill>
                <a:latin typeface="+mj-ea"/>
                <a:ea typeface="+mj-ea"/>
                <a:cs typeface="Phetsarath OT" panose="02000500000000020004" pitchFamily="2" charset="0"/>
              </a:rPr>
              <a:t>产品详情</a:t>
            </a:r>
          </a:p>
        </p:txBody>
      </p:sp>
    </p:spTree>
    <p:extLst>
      <p:ext uri="{BB962C8B-B14F-4D97-AF65-F5344CB8AC3E}">
        <p14:creationId xmlns:p14="http://schemas.microsoft.com/office/powerpoint/2010/main" val="2530170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9E21C1E-44E5-42F2-8F9B-B00379522003}"/>
              </a:ext>
            </a:extLst>
          </p:cNvPr>
          <p:cNvSpPr>
            <a:spLocks noGrp="1"/>
          </p:cNvSpPr>
          <p:nvPr>
            <p:ph type="sldNum" sz="quarter" idx="12"/>
          </p:nvPr>
        </p:nvSpPr>
        <p:spPr/>
        <p:txBody>
          <a:bodyPr/>
          <a:lstStyle/>
          <a:p>
            <a:fld id="{32A920CD-3997-48B4-8AED-F39B9A50283A}" type="slidenum">
              <a:rPr lang="en-US" smtClean="0"/>
              <a:pPr/>
              <a:t>11</a:t>
            </a:fld>
            <a:endParaRPr lang="en-US"/>
          </a:p>
        </p:txBody>
      </p:sp>
      <p:sp>
        <p:nvSpPr>
          <p:cNvPr id="5" name="Title 2">
            <a:extLst>
              <a:ext uri="{FF2B5EF4-FFF2-40B4-BE49-F238E27FC236}">
                <a16:creationId xmlns:a16="http://schemas.microsoft.com/office/drawing/2014/main" xmlns="" id="{78B903FB-378E-4387-BEE5-3D6C9876DD02}"/>
              </a:ext>
            </a:extLst>
          </p:cNvPr>
          <p:cNvSpPr>
            <a:spLocks noGrp="1"/>
          </p:cNvSpPr>
          <p:nvPr>
            <p:ph type="title"/>
          </p:nvPr>
        </p:nvSpPr>
        <p:spPr>
          <a:xfrm>
            <a:off x="1520094" y="790874"/>
            <a:ext cx="4963886" cy="680245"/>
          </a:xfrm>
        </p:spPr>
        <p:txBody>
          <a:bodyPr>
            <a:noAutofit/>
          </a:bodyPr>
          <a:lstStyle/>
          <a:p>
            <a:r>
              <a:rPr lang="en-US" sz="3600" dirty="0">
                <a:solidFill>
                  <a:schemeClr val="accent1"/>
                </a:solidFill>
                <a:latin typeface="+mj-lt"/>
                <a:cs typeface="Phetsarath OT" panose="02000500000000020004" pitchFamily="2" charset="0"/>
              </a:rPr>
              <a:t>Package </a:t>
            </a:r>
            <a:r>
              <a:rPr lang="en-US" sz="3600" b="1" dirty="0">
                <a:solidFill>
                  <a:schemeClr val="accent1"/>
                </a:solidFill>
                <a:latin typeface="+mj-lt"/>
                <a:ea typeface="Phetsarath OT" panose="02000500000000000001" pitchFamily="2" charset="2"/>
                <a:cs typeface="Phetsarath OT" panose="02000500000000000001" pitchFamily="2" charset="2"/>
              </a:rPr>
              <a:t>Special</a:t>
            </a:r>
            <a:endParaRPr lang="en-US" sz="3600" dirty="0">
              <a:solidFill>
                <a:schemeClr val="accent1"/>
              </a:solidFill>
              <a:latin typeface="+mj-lt"/>
              <a:cs typeface="Phetsarath OT" panose="02000500000000020004" pitchFamily="2" charset="0"/>
            </a:endParaRPr>
          </a:p>
        </p:txBody>
      </p:sp>
      <p:pic>
        <p:nvPicPr>
          <p:cNvPr id="6" name="Picture 5">
            <a:extLst>
              <a:ext uri="{FF2B5EF4-FFF2-40B4-BE49-F238E27FC236}">
                <a16:creationId xmlns:a16="http://schemas.microsoft.com/office/drawing/2014/main" xmlns="" id="{CCA0A263-1FD0-4130-84AD-6D56A24C90C6}"/>
              </a:ext>
            </a:extLst>
          </p:cNvPr>
          <p:cNvPicPr>
            <a:picLocks noChangeAspect="1"/>
          </p:cNvPicPr>
          <p:nvPr/>
        </p:nvPicPr>
        <p:blipFill>
          <a:blip r:embed="rId2"/>
          <a:stretch>
            <a:fillRect/>
          </a:stretch>
        </p:blipFill>
        <p:spPr>
          <a:xfrm>
            <a:off x="595754" y="1471119"/>
            <a:ext cx="7136890" cy="5352668"/>
          </a:xfrm>
          <a:prstGeom prst="rect">
            <a:avLst/>
          </a:prstGeom>
        </p:spPr>
      </p:pic>
      <p:sp>
        <p:nvSpPr>
          <p:cNvPr id="7" name="TextBox 6">
            <a:extLst>
              <a:ext uri="{FF2B5EF4-FFF2-40B4-BE49-F238E27FC236}">
                <a16:creationId xmlns:a16="http://schemas.microsoft.com/office/drawing/2014/main" xmlns="" id="{C66B7007-040E-4EAF-85CD-317D12C9FC43}"/>
              </a:ext>
            </a:extLst>
          </p:cNvPr>
          <p:cNvSpPr txBox="1"/>
          <p:nvPr/>
        </p:nvSpPr>
        <p:spPr>
          <a:xfrm>
            <a:off x="7732644" y="2313929"/>
            <a:ext cx="4459356"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FF0000"/>
                </a:solidFill>
                <a:latin typeface="+mj-lt"/>
                <a:ea typeface="Phetsarath OT" panose="02000500000000000001" pitchFamily="2" charset="2"/>
                <a:cs typeface="Saysettha OT" panose="020B0504020207020204" pitchFamily="34" charset="-34"/>
              </a:rPr>
              <a:t>Package Brighter future Safe Covid</a:t>
            </a:r>
            <a:r>
              <a:rPr lang="en-US" sz="24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 </a:t>
            </a:r>
            <a:r>
              <a:rPr lang="lo-LA" sz="24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ສຳລັບເບີຕື່ມເງີນ ແລະ ລາຍເດືອນ </a:t>
            </a:r>
            <a:r>
              <a:rPr lang="en-US" sz="24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a:t>
            </a:r>
            <a:r>
              <a:rPr lang="lo-LA" sz="24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ຍົກເວັ້ນ ເບີ </a:t>
            </a:r>
            <a:r>
              <a:rPr lang="en-US" sz="2400" dirty="0">
                <a:solidFill>
                  <a:srgbClr val="FF0000"/>
                </a:solidFill>
                <a:latin typeface="+mj-lt"/>
                <a:ea typeface="Phetsarath OT" panose="02000500000000000001" pitchFamily="2" charset="2"/>
                <a:cs typeface="Saysettha OT" panose="020B0504020207020204" pitchFamily="34" charset="-34"/>
              </a:rPr>
              <a:t>030</a:t>
            </a:r>
            <a:r>
              <a:rPr lang="en-US" sz="24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a:t>
            </a:r>
          </a:p>
          <a:p>
            <a:pPr marL="342900" indent="-342900">
              <a:buFont typeface="Arial" panose="020B0604020202020204" pitchFamily="34" charset="0"/>
              <a:buChar char="•"/>
            </a:pPr>
            <a:r>
              <a:rPr lang="lo-LA" sz="24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ການຕັດ </a:t>
            </a:r>
            <a:r>
              <a:rPr lang="en-US" sz="2400" dirty="0">
                <a:solidFill>
                  <a:srgbClr val="FF0000"/>
                </a:solidFill>
                <a:latin typeface="+mj-lt"/>
                <a:ea typeface="Phetsarath OT" panose="02000500000000000001" pitchFamily="2" charset="2"/>
                <a:cs typeface="Saysettha OT" panose="020B0504020207020204" pitchFamily="34" charset="-34"/>
              </a:rPr>
              <a:t>package </a:t>
            </a:r>
            <a:r>
              <a:rPr lang="lo-LA" sz="2400" dirty="0">
                <a:solidFill>
                  <a:srgbClr val="FF0000"/>
                </a:solidFill>
                <a:latin typeface="+mj-lt"/>
                <a:ea typeface="Phetsarath OT" panose="02000500000000000001" pitchFamily="2" charset="2"/>
                <a:cs typeface="Saysettha OT" panose="020B0504020207020204" pitchFamily="34" charset="-34"/>
              </a:rPr>
              <a:t>ເປັນ </a:t>
            </a:r>
            <a:r>
              <a:rPr lang="en-US" sz="2400" dirty="0">
                <a:solidFill>
                  <a:srgbClr val="FF0000"/>
                </a:solidFill>
                <a:latin typeface="+mj-lt"/>
                <a:ea typeface="Phetsarath OT" panose="02000500000000000001" pitchFamily="2" charset="2"/>
                <a:cs typeface="Saysettha OT" panose="020B0504020207020204" pitchFamily="34" charset="-34"/>
              </a:rPr>
              <a:t>One time</a:t>
            </a:r>
          </a:p>
          <a:p>
            <a:pPr marL="342900" indent="-342900">
              <a:buFont typeface="Arial" panose="020B0604020202020204" pitchFamily="34" charset="0"/>
              <a:buChar char="•"/>
            </a:pPr>
            <a:r>
              <a:rPr lang="en-US" sz="2400" b="1" dirty="0">
                <a:solidFill>
                  <a:schemeClr val="accent1"/>
                </a:solidFill>
                <a:latin typeface="+mj-ea"/>
                <a:ea typeface="+mj-ea"/>
                <a:cs typeface="Saysettha OT" panose="020B0504020207020204" pitchFamily="34" charset="-34"/>
              </a:rPr>
              <a:t>Package Brighter future Safe </a:t>
            </a:r>
            <a:r>
              <a:rPr lang="en-US" sz="2400" b="1" dirty="0" err="1">
                <a:solidFill>
                  <a:schemeClr val="accent1"/>
                </a:solidFill>
                <a:latin typeface="+mj-ea"/>
                <a:ea typeface="+mj-ea"/>
                <a:cs typeface="Saysettha OT" panose="020B0504020207020204" pitchFamily="34" charset="-34"/>
              </a:rPr>
              <a:t>Covid</a:t>
            </a:r>
            <a:r>
              <a:rPr lang="en-US" sz="2400" b="1" dirty="0">
                <a:solidFill>
                  <a:schemeClr val="accent1"/>
                </a:solidFill>
                <a:latin typeface="+mj-ea"/>
                <a:ea typeface="+mj-ea"/>
                <a:cs typeface="Saysettha OT" panose="020B0504020207020204" pitchFamily="34" charset="-34"/>
              </a:rPr>
              <a:t> </a:t>
            </a:r>
            <a:r>
              <a:rPr lang="zh-CN" altLang="en-US" sz="2400" b="1" dirty="0">
                <a:solidFill>
                  <a:schemeClr val="accent1"/>
                </a:solidFill>
                <a:latin typeface="+mj-ea"/>
                <a:ea typeface="+mj-ea"/>
                <a:cs typeface="Saysettha OT" panose="020B0504020207020204" pitchFamily="34" charset="-34"/>
              </a:rPr>
              <a:t>预付费号及后付费号均可订购。</a:t>
            </a:r>
            <a:endParaRPr lang="en-US" sz="2400" b="1" dirty="0">
              <a:solidFill>
                <a:schemeClr val="accent1"/>
              </a:solidFill>
              <a:latin typeface="+mj-ea"/>
              <a:ea typeface="+mj-ea"/>
              <a:cs typeface="Saysettha OT" panose="020B0504020207020204" pitchFamily="34" charset="-34"/>
            </a:endParaRPr>
          </a:p>
          <a:p>
            <a:pPr marL="342900" indent="-342900">
              <a:buFont typeface="Arial" panose="020B0604020202020204" pitchFamily="34" charset="0"/>
              <a:buChar char="•"/>
            </a:pPr>
            <a:r>
              <a:rPr lang="zh-CN" altLang="en-US" sz="2400" b="1" dirty="0">
                <a:solidFill>
                  <a:schemeClr val="accent1"/>
                </a:solidFill>
                <a:latin typeface="+mj-ea"/>
                <a:ea typeface="+mj-ea"/>
                <a:cs typeface="Saysettha OT" panose="020B0504020207020204" pitchFamily="34" charset="-34"/>
              </a:rPr>
              <a:t>一次性扣费。</a:t>
            </a:r>
            <a:endParaRPr lang="en-US" sz="2400" b="1" dirty="0">
              <a:solidFill>
                <a:schemeClr val="accent1"/>
              </a:solidFill>
              <a:latin typeface="+mj-ea"/>
              <a:ea typeface="+mj-ea"/>
              <a:cs typeface="Saysettha OT" panose="020B0504020207020204" pitchFamily="34" charset="-34"/>
            </a:endParaRPr>
          </a:p>
        </p:txBody>
      </p:sp>
      <p:sp>
        <p:nvSpPr>
          <p:cNvPr id="8" name="Oval 7">
            <a:extLst>
              <a:ext uri="{FF2B5EF4-FFF2-40B4-BE49-F238E27FC236}">
                <a16:creationId xmlns:a16="http://schemas.microsoft.com/office/drawing/2014/main" xmlns="" id="{AE8B6FAC-922A-4D5F-8E89-4C00AC5D2891}"/>
              </a:ext>
            </a:extLst>
          </p:cNvPr>
          <p:cNvSpPr/>
          <p:nvPr/>
        </p:nvSpPr>
        <p:spPr>
          <a:xfrm>
            <a:off x="4671472" y="2689109"/>
            <a:ext cx="2849056" cy="26659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ndParaRPr>
          </a:p>
        </p:txBody>
      </p:sp>
      <p:sp>
        <p:nvSpPr>
          <p:cNvPr id="11" name="TextBox 10">
            <a:extLst>
              <a:ext uri="{FF2B5EF4-FFF2-40B4-BE49-F238E27FC236}">
                <a16:creationId xmlns:a16="http://schemas.microsoft.com/office/drawing/2014/main" xmlns="" id="{199D6532-550C-4B60-BF1F-ED884A99F831}"/>
              </a:ext>
            </a:extLst>
          </p:cNvPr>
          <p:cNvSpPr txBox="1"/>
          <p:nvPr/>
        </p:nvSpPr>
        <p:spPr>
          <a:xfrm>
            <a:off x="315567" y="95348"/>
            <a:ext cx="8227932" cy="584775"/>
          </a:xfrm>
          <a:prstGeom prst="rect">
            <a:avLst/>
          </a:prstGeom>
          <a:noFill/>
        </p:spPr>
        <p:txBody>
          <a:bodyPr wrap="square">
            <a:spAutoFit/>
          </a:bodyPr>
          <a:lstStyle/>
          <a:p>
            <a:r>
              <a:rPr lang="en-US" altLang="zh-CN" sz="3200" b="1" dirty="0">
                <a:solidFill>
                  <a:srgbClr val="222222"/>
                </a:solidFill>
                <a:latin typeface="+mj-lt"/>
                <a:cs typeface="Phetsarath OT" panose="02000500000000020004" pitchFamily="2" charset="0"/>
              </a:rPr>
              <a:t>3</a:t>
            </a:r>
            <a:r>
              <a:rPr lang="en-US" altLang="zh-CN" sz="3200" b="1" dirty="0">
                <a:solidFill>
                  <a:srgbClr val="222222"/>
                </a:solidFill>
                <a:latin typeface="Phetsarath OT" panose="02000500000000020004" pitchFamily="2" charset="0"/>
                <a:cs typeface="Phetsarath OT" panose="02000500000000020004" pitchFamily="2" charset="0"/>
              </a:rPr>
              <a:t>. </a:t>
            </a:r>
            <a:r>
              <a:rPr lang="en-US" altLang="zh-CN" sz="3200" b="1" dirty="0" err="1">
                <a:solidFill>
                  <a:srgbClr val="222222"/>
                </a:solidFill>
                <a:latin typeface="Saysettha OT" panose="020B0504020207020204" pitchFamily="34" charset="-34"/>
                <a:cs typeface="Saysettha OT" panose="020B0504020207020204" pitchFamily="34" charset="-34"/>
              </a:rPr>
              <a:t>ລາຍລະອຽດຂອງຜະລິດຕະພັນ</a:t>
            </a:r>
            <a:r>
              <a:rPr lang="en-US" altLang="zh-CN" sz="3200" b="1" dirty="0">
                <a:solidFill>
                  <a:srgbClr val="222222"/>
                </a:solidFill>
                <a:latin typeface="Saysettha OT" panose="020B0504020207020204" pitchFamily="34" charset="-34"/>
                <a:cs typeface="Saysettha OT" panose="020B0504020207020204" pitchFamily="34" charset="-34"/>
              </a:rPr>
              <a:t> </a:t>
            </a:r>
            <a:r>
              <a:rPr lang="zh-CN" altLang="en-US" sz="3200" b="1" dirty="0">
                <a:solidFill>
                  <a:srgbClr val="222222"/>
                </a:solidFill>
                <a:latin typeface="+mj-ea"/>
                <a:ea typeface="+mj-ea"/>
                <a:cs typeface="Phetsarath OT" panose="02000500000000020004" pitchFamily="2" charset="0"/>
              </a:rPr>
              <a:t>产品详情</a:t>
            </a:r>
          </a:p>
        </p:txBody>
      </p:sp>
    </p:spTree>
    <p:extLst>
      <p:ext uri="{BB962C8B-B14F-4D97-AF65-F5344CB8AC3E}">
        <p14:creationId xmlns:p14="http://schemas.microsoft.com/office/powerpoint/2010/main" val="3276985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69AD545-B5DF-433C-8C4F-3225C0D6A81B}"/>
              </a:ext>
            </a:extLst>
          </p:cNvPr>
          <p:cNvSpPr>
            <a:spLocks noGrp="1"/>
          </p:cNvSpPr>
          <p:nvPr>
            <p:ph type="sldNum" sz="quarter" idx="12"/>
          </p:nvPr>
        </p:nvSpPr>
        <p:spPr/>
        <p:txBody>
          <a:bodyPr/>
          <a:lstStyle/>
          <a:p>
            <a:fld id="{32A920CD-3997-48B4-8AED-F39B9A50283A}" type="slidenum">
              <a:rPr lang="en-US" smtClean="0"/>
              <a:pPr/>
              <a:t>12</a:t>
            </a:fld>
            <a:endParaRPr lang="en-US"/>
          </a:p>
        </p:txBody>
      </p:sp>
      <p:sp>
        <p:nvSpPr>
          <p:cNvPr id="5" name="Title 2">
            <a:extLst>
              <a:ext uri="{FF2B5EF4-FFF2-40B4-BE49-F238E27FC236}">
                <a16:creationId xmlns:a16="http://schemas.microsoft.com/office/drawing/2014/main" xmlns="" id="{849C268A-C170-4CF5-990B-D54EFC82257C}"/>
              </a:ext>
            </a:extLst>
          </p:cNvPr>
          <p:cNvSpPr>
            <a:spLocks noGrp="1"/>
          </p:cNvSpPr>
          <p:nvPr>
            <p:ph type="title"/>
          </p:nvPr>
        </p:nvSpPr>
        <p:spPr>
          <a:xfrm>
            <a:off x="724962" y="759411"/>
            <a:ext cx="7206463" cy="680245"/>
          </a:xfrm>
        </p:spPr>
        <p:txBody>
          <a:bodyPr>
            <a:noAutofit/>
          </a:bodyPr>
          <a:lstStyle/>
          <a:p>
            <a:r>
              <a:rPr lang="en-US" sz="3600" dirty="0">
                <a:solidFill>
                  <a:schemeClr val="accent1"/>
                </a:solidFill>
                <a:latin typeface="+mj-lt"/>
                <a:cs typeface="Phetsarath OT" panose="02000500000000020004" pitchFamily="2" charset="0"/>
              </a:rPr>
              <a:t>Package </a:t>
            </a:r>
            <a:r>
              <a:rPr lang="en-US" sz="3600" b="1" dirty="0">
                <a:solidFill>
                  <a:schemeClr val="accent1"/>
                </a:solidFill>
                <a:latin typeface="+mj-lt"/>
                <a:ea typeface="Phetsarath OT" panose="02000500000000000001" pitchFamily="2" charset="2"/>
                <a:cs typeface="Phetsarath OT" panose="02000500000000000001" pitchFamily="2" charset="2"/>
              </a:rPr>
              <a:t>Special: Economic </a:t>
            </a:r>
            <a:endParaRPr lang="en-US" sz="3600" dirty="0">
              <a:solidFill>
                <a:schemeClr val="accent1"/>
              </a:solidFill>
              <a:latin typeface="+mj-lt"/>
              <a:cs typeface="Phetsarath OT" panose="02000500000000020004" pitchFamily="2" charset="0"/>
            </a:endParaRPr>
          </a:p>
        </p:txBody>
      </p:sp>
      <p:sp>
        <p:nvSpPr>
          <p:cNvPr id="6" name="Content Placeholder 2">
            <a:extLst>
              <a:ext uri="{FF2B5EF4-FFF2-40B4-BE49-F238E27FC236}">
                <a16:creationId xmlns:a16="http://schemas.microsoft.com/office/drawing/2014/main" xmlns="" id="{095F762B-E269-4015-AEA2-B952E7E664E4}"/>
              </a:ext>
            </a:extLst>
          </p:cNvPr>
          <p:cNvSpPr>
            <a:spLocks noGrp="1"/>
          </p:cNvSpPr>
          <p:nvPr>
            <p:ph idx="1"/>
          </p:nvPr>
        </p:nvSpPr>
        <p:spPr>
          <a:xfrm>
            <a:off x="156451" y="1432238"/>
            <a:ext cx="11444145" cy="4351338"/>
          </a:xfrm>
        </p:spPr>
        <p:txBody>
          <a:bodyPr>
            <a:normAutofit/>
          </a:bodyPr>
          <a:lstStyle/>
          <a:p>
            <a:r>
              <a:rPr lang="lo-LA" sz="2400" dirty="0">
                <a:latin typeface="Saysettha OT" panose="020B0504020207020204" pitchFamily="34" charset="-34"/>
                <a:ea typeface="Phetsarath OT" panose="02000500000000000001" pitchFamily="2" charset="2"/>
                <a:cs typeface="Saysettha OT" panose="020B0504020207020204" pitchFamily="34" charset="-34"/>
              </a:rPr>
              <a:t>ກຸ່ມລູກຄ້າເປົ້າໝາຍແມ່ນ: ນັກຮຽນ, ນັກສືກສາ ແລະ ຈຸດທີ່ມີລາຍຮັບການຊົມໃຊ້ສະຖານີຕໍ່າ.</a:t>
            </a:r>
            <a:endParaRPr lang="en-US" sz="2400" dirty="0">
              <a:latin typeface="Saysettha OT" panose="020B0504020207020204" pitchFamily="34" charset="-34"/>
              <a:ea typeface="Phetsarath OT" panose="02000500000000000001" pitchFamily="2" charset="2"/>
              <a:cs typeface="Saysettha OT" panose="020B0504020207020204" pitchFamily="34" charset="-34"/>
            </a:endParaRPr>
          </a:p>
          <a:p>
            <a:pPr marL="0" indent="0">
              <a:buNone/>
            </a:pPr>
            <a:r>
              <a:rPr lang="zh-CN" altLang="en-US" sz="2000" b="1" dirty="0">
                <a:solidFill>
                  <a:schemeClr val="accent1"/>
                </a:solidFill>
                <a:latin typeface="Saysettha OT" panose="020B0504020207020204" pitchFamily="34" charset="-34"/>
                <a:ea typeface="Phetsarath OT" panose="02000500000000000001" pitchFamily="2" charset="2"/>
                <a:cs typeface="Saysettha OT" panose="020B0504020207020204" pitchFamily="34" charset="-34"/>
              </a:rPr>
              <a:t>目标用户：学生群及话务量低的区域的用户。</a:t>
            </a:r>
            <a:endParaRPr lang="en-US" sz="2000" b="1" dirty="0">
              <a:solidFill>
                <a:schemeClr val="accent1"/>
              </a:solidFill>
              <a:latin typeface="Saysettha OT" panose="020B0504020207020204" pitchFamily="34" charset="-34"/>
              <a:ea typeface="Phetsarath OT" panose="02000500000000000001" pitchFamily="2" charset="2"/>
              <a:cs typeface="Saysettha OT" panose="020B0504020207020204" pitchFamily="34" charset="-34"/>
            </a:endParaRPr>
          </a:p>
          <a:p>
            <a:pPr marL="0" indent="0">
              <a:buNone/>
            </a:pPr>
            <a:endParaRPr lang="en-US" sz="2400" dirty="0">
              <a:latin typeface="Saysettha OT" panose="020B0504020207020204" pitchFamily="34" charset="-34"/>
              <a:ea typeface="Phetsarath OT" panose="02000500000000000001" pitchFamily="2" charset="2"/>
              <a:cs typeface="Saysettha OT" panose="020B0504020207020204" pitchFamily="34" charset="-34"/>
            </a:endParaRPr>
          </a:p>
        </p:txBody>
      </p:sp>
      <p:graphicFrame>
        <p:nvGraphicFramePr>
          <p:cNvPr id="7" name="Table 6">
            <a:extLst>
              <a:ext uri="{FF2B5EF4-FFF2-40B4-BE49-F238E27FC236}">
                <a16:creationId xmlns:a16="http://schemas.microsoft.com/office/drawing/2014/main" xmlns="" id="{A698D41F-4883-462B-B0C5-A5CFAE7CCC0A}"/>
              </a:ext>
            </a:extLst>
          </p:cNvPr>
          <p:cNvGraphicFramePr>
            <a:graphicFrameLocks noGrp="1"/>
          </p:cNvGraphicFramePr>
          <p:nvPr>
            <p:extLst>
              <p:ext uri="{D42A27DB-BD31-4B8C-83A1-F6EECF244321}">
                <p14:modId xmlns:p14="http://schemas.microsoft.com/office/powerpoint/2010/main" val="3008105194"/>
              </p:ext>
            </p:extLst>
          </p:nvPr>
        </p:nvGraphicFramePr>
        <p:xfrm>
          <a:off x="315567" y="2300948"/>
          <a:ext cx="11145670" cy="1366647"/>
        </p:xfrm>
        <a:graphic>
          <a:graphicData uri="http://schemas.openxmlformats.org/drawingml/2006/table">
            <a:tbl>
              <a:tblPr firstRow="1" firstCol="1" bandRow="1">
                <a:tableStyleId>{5C22544A-7EE6-4342-B048-85BDC9FD1C3A}</a:tableStyleId>
              </a:tblPr>
              <a:tblGrid>
                <a:gridCol w="2052341">
                  <a:extLst>
                    <a:ext uri="{9D8B030D-6E8A-4147-A177-3AD203B41FA5}">
                      <a16:colId xmlns:a16="http://schemas.microsoft.com/office/drawing/2014/main" xmlns="" val="2999426402"/>
                    </a:ext>
                  </a:extLst>
                </a:gridCol>
                <a:gridCol w="1967604">
                  <a:extLst>
                    <a:ext uri="{9D8B030D-6E8A-4147-A177-3AD203B41FA5}">
                      <a16:colId xmlns:a16="http://schemas.microsoft.com/office/drawing/2014/main" xmlns="" val="305828068"/>
                    </a:ext>
                  </a:extLst>
                </a:gridCol>
                <a:gridCol w="1204197">
                  <a:extLst>
                    <a:ext uri="{9D8B030D-6E8A-4147-A177-3AD203B41FA5}">
                      <a16:colId xmlns:a16="http://schemas.microsoft.com/office/drawing/2014/main" xmlns="" val="3810808157"/>
                    </a:ext>
                  </a:extLst>
                </a:gridCol>
                <a:gridCol w="1679187">
                  <a:extLst>
                    <a:ext uri="{9D8B030D-6E8A-4147-A177-3AD203B41FA5}">
                      <a16:colId xmlns:a16="http://schemas.microsoft.com/office/drawing/2014/main" xmlns="" val="2010617306"/>
                    </a:ext>
                  </a:extLst>
                </a:gridCol>
                <a:gridCol w="1054156">
                  <a:extLst>
                    <a:ext uri="{9D8B030D-6E8A-4147-A177-3AD203B41FA5}">
                      <a16:colId xmlns:a16="http://schemas.microsoft.com/office/drawing/2014/main" xmlns="" val="3883904602"/>
                    </a:ext>
                  </a:extLst>
                </a:gridCol>
                <a:gridCol w="1645266">
                  <a:extLst>
                    <a:ext uri="{9D8B030D-6E8A-4147-A177-3AD203B41FA5}">
                      <a16:colId xmlns:a16="http://schemas.microsoft.com/office/drawing/2014/main" xmlns="" val="3130257637"/>
                    </a:ext>
                  </a:extLst>
                </a:gridCol>
                <a:gridCol w="1542919">
                  <a:extLst>
                    <a:ext uri="{9D8B030D-6E8A-4147-A177-3AD203B41FA5}">
                      <a16:colId xmlns:a16="http://schemas.microsoft.com/office/drawing/2014/main" xmlns="" val="3763894878"/>
                    </a:ext>
                  </a:extLst>
                </a:gridCol>
              </a:tblGrid>
              <a:tr h="415036">
                <a:tc>
                  <a:txBody>
                    <a:bodyPr/>
                    <a:lstStyle/>
                    <a:p>
                      <a:pPr marL="0" marR="0" algn="ctr">
                        <a:lnSpc>
                          <a:spcPct val="107000"/>
                        </a:lnSpc>
                        <a:spcBef>
                          <a:spcPts val="0"/>
                        </a:spcBef>
                        <a:spcAft>
                          <a:spcPts val="0"/>
                        </a:spcAft>
                      </a:pPr>
                      <a:r>
                        <a:rPr lang="pt-BR" sz="20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rPr>
                        <a:t>Package Name</a:t>
                      </a:r>
                    </a:p>
                    <a:p>
                      <a:pPr marL="0" marR="0" algn="ctr">
                        <a:lnSpc>
                          <a:spcPct val="107000"/>
                        </a:lnSpc>
                        <a:spcBef>
                          <a:spcPts val="0"/>
                        </a:spcBef>
                        <a:spcAft>
                          <a:spcPts val="0"/>
                        </a:spcAft>
                      </a:pPr>
                      <a:r>
                        <a:rPr lang="zh-CN" altLang="en-US" sz="2000" dirty="0">
                          <a:solidFill>
                            <a:schemeClr val="accent1"/>
                          </a:solidFill>
                          <a:effectLst/>
                          <a:latin typeface="Saysettha OT" panose="020B0504020207020204" pitchFamily="34" charset="-34"/>
                          <a:ea typeface="Phetsarath OT" panose="02000500000000000001" pitchFamily="2" charset="2"/>
                          <a:cs typeface="Saysettha OT" panose="020B0504020207020204" pitchFamily="34" charset="-34"/>
                        </a:rPr>
                        <a:t>套餐名称</a:t>
                      </a:r>
                      <a:endParaRPr lang="en-US" sz="1800" dirty="0">
                        <a:solidFill>
                          <a:schemeClr val="accent1"/>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lo-LA" sz="20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rPr>
                        <a:t>ລາຄາ</a:t>
                      </a:r>
                      <a:endParaRPr lang="en-US" sz="20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endParaRPr>
                    </a:p>
                    <a:p>
                      <a:pPr marL="0" marR="0" algn="ctr">
                        <a:lnSpc>
                          <a:spcPct val="107000"/>
                        </a:lnSpc>
                        <a:spcBef>
                          <a:spcPts val="0"/>
                        </a:spcBef>
                        <a:spcAft>
                          <a:spcPts val="0"/>
                        </a:spcAft>
                      </a:pPr>
                      <a:r>
                        <a:rPr lang="zh-CN" altLang="en-US" sz="2000" dirty="0">
                          <a:solidFill>
                            <a:schemeClr val="accent1"/>
                          </a:solidFill>
                          <a:effectLst/>
                          <a:latin typeface="Saysettha OT" panose="020B0504020207020204" pitchFamily="34" charset="-34"/>
                          <a:ea typeface="Phetsarath OT" panose="02000500000000000001" pitchFamily="2" charset="2"/>
                          <a:cs typeface="Saysettha OT" panose="020B0504020207020204" pitchFamily="34" charset="-34"/>
                        </a:rPr>
                        <a:t>价格</a:t>
                      </a:r>
                      <a:endParaRPr lang="en-US" sz="1800" dirty="0">
                        <a:solidFill>
                          <a:schemeClr val="accent1"/>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pt-BR" sz="20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rPr>
                        <a:t>Data</a:t>
                      </a:r>
                    </a:p>
                    <a:p>
                      <a:pPr marL="0" marR="0" algn="ctr">
                        <a:lnSpc>
                          <a:spcPct val="107000"/>
                        </a:lnSpc>
                        <a:spcBef>
                          <a:spcPts val="0"/>
                        </a:spcBef>
                        <a:spcAft>
                          <a:spcPts val="0"/>
                        </a:spcAft>
                      </a:pPr>
                      <a:r>
                        <a:rPr lang="zh-CN" altLang="en-US" sz="2000" dirty="0">
                          <a:solidFill>
                            <a:schemeClr val="accent1"/>
                          </a:solidFill>
                          <a:effectLst/>
                          <a:latin typeface="Saysettha OT" panose="020B0504020207020204" pitchFamily="34" charset="-34"/>
                          <a:ea typeface="Phetsarath OT" panose="02000500000000000001" pitchFamily="2" charset="2"/>
                          <a:cs typeface="Saysettha OT" panose="020B0504020207020204" pitchFamily="34" charset="-34"/>
                        </a:rPr>
                        <a:t>流量</a:t>
                      </a:r>
                      <a:endParaRPr lang="en-US" sz="1800" dirty="0">
                        <a:solidFill>
                          <a:schemeClr val="accent1"/>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lo-LA" sz="20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rPr>
                        <a:t>ຄວາມໄວ </a:t>
                      </a:r>
                      <a:r>
                        <a:rPr lang="pt-BR" sz="20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rPr>
                        <a:t>4G</a:t>
                      </a:r>
                      <a:r>
                        <a:rPr lang="zh-CN" altLang="en-US" sz="2000" dirty="0">
                          <a:solidFill>
                            <a:schemeClr val="accent1"/>
                          </a:solidFill>
                          <a:effectLst/>
                          <a:latin typeface="Saysettha OT" panose="020B0504020207020204" pitchFamily="34" charset="-34"/>
                          <a:ea typeface="Phetsarath OT" panose="02000500000000000001" pitchFamily="2" charset="2"/>
                          <a:cs typeface="Saysettha OT" panose="020B0504020207020204" pitchFamily="34" charset="-34"/>
                        </a:rPr>
                        <a:t>网速</a:t>
                      </a:r>
                      <a:endParaRPr lang="en-US" sz="1800" dirty="0">
                        <a:solidFill>
                          <a:schemeClr val="accent1"/>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lo-LA" sz="20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rPr>
                        <a:t>ອາຍຸ</a:t>
                      </a:r>
                      <a:endParaRPr lang="en-US" sz="20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endParaRPr>
                    </a:p>
                    <a:p>
                      <a:pPr marL="0" marR="0" algn="ctr">
                        <a:lnSpc>
                          <a:spcPct val="107000"/>
                        </a:lnSpc>
                        <a:spcBef>
                          <a:spcPts val="0"/>
                        </a:spcBef>
                        <a:spcAft>
                          <a:spcPts val="0"/>
                        </a:spcAft>
                      </a:pPr>
                      <a:r>
                        <a:rPr lang="zh-CN" altLang="en-US" sz="2000" dirty="0">
                          <a:solidFill>
                            <a:schemeClr val="accent1"/>
                          </a:solidFill>
                          <a:effectLst/>
                          <a:latin typeface="Saysettha OT" panose="020B0504020207020204" pitchFamily="34" charset="-34"/>
                          <a:ea typeface="Phetsarath OT" panose="02000500000000000001" pitchFamily="2" charset="2"/>
                          <a:cs typeface="Saysettha OT" panose="020B0504020207020204" pitchFamily="34" charset="-34"/>
                        </a:rPr>
                        <a:t>有效期</a:t>
                      </a:r>
                      <a:endParaRPr lang="en-US" sz="1800" dirty="0">
                        <a:solidFill>
                          <a:schemeClr val="accent1"/>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accent1"/>
                          </a:solidFill>
                          <a:effectLst/>
                          <a:latin typeface="Saysettha OT" panose="020B0504020207020204" pitchFamily="34" charset="-34"/>
                          <a:ea typeface="Phetsarath OT" panose="02000500000000000001" pitchFamily="2" charset="2"/>
                          <a:cs typeface="Saysettha OT" panose="020B0504020207020204" pitchFamily="34" charset="-34"/>
                        </a:rPr>
                        <a:t>Register by USSD</a:t>
                      </a:r>
                      <a:endParaRPr lang="en-US" sz="18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accent1"/>
                          </a:solidFill>
                          <a:effectLst/>
                          <a:latin typeface="Saysettha OT" panose="020B0504020207020204" pitchFamily="34" charset="-34"/>
                          <a:ea typeface="Phetsarath OT" panose="02000500000000000001" pitchFamily="2" charset="2"/>
                          <a:cs typeface="Saysettha OT" panose="020B0504020207020204" pitchFamily="34" charset="-34"/>
                        </a:rPr>
                        <a:t>Cancel by USSD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90207373"/>
                  </a:ext>
                </a:extLst>
              </a:tr>
              <a:tr h="371475">
                <a:tc>
                  <a:txBody>
                    <a:bodyPr/>
                    <a:lstStyle/>
                    <a:p>
                      <a:pPr marL="0" marR="0" algn="ctr">
                        <a:lnSpc>
                          <a:spcPct val="107000"/>
                        </a:lnSpc>
                        <a:spcBef>
                          <a:spcPts val="0"/>
                        </a:spcBef>
                        <a:spcAft>
                          <a:spcPts val="0"/>
                        </a:spcAft>
                      </a:pPr>
                      <a:r>
                        <a:rPr lang="pt-BR" sz="20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rPr>
                        <a:t>Eco-package 1</a:t>
                      </a:r>
                      <a:endParaRPr lang="en-US" sz="18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lo-LA" sz="20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rPr>
                        <a:t>3,000 ກີບ</a:t>
                      </a:r>
                      <a:r>
                        <a:rPr lang="zh-CN" altLang="en-US" sz="2000" b="1" dirty="0">
                          <a:solidFill>
                            <a:schemeClr val="accent1"/>
                          </a:solidFill>
                          <a:effectLst/>
                          <a:latin typeface="Saysettha OT" panose="020B0504020207020204" pitchFamily="34" charset="-34"/>
                          <a:ea typeface="Phetsarath OT" panose="02000500000000000001" pitchFamily="2" charset="2"/>
                          <a:cs typeface="Saysettha OT" panose="020B0504020207020204" pitchFamily="34" charset="-34"/>
                        </a:rPr>
                        <a:t>基普</a:t>
                      </a:r>
                      <a:endParaRPr lang="en-US" sz="1800" b="1" dirty="0">
                        <a:solidFill>
                          <a:schemeClr val="accent1"/>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lo-LA" sz="20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rPr>
                        <a:t>2</a:t>
                      </a:r>
                      <a:r>
                        <a:rPr lang="pt-BR" sz="20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rPr>
                        <a:t>GB</a:t>
                      </a:r>
                      <a:endParaRPr lang="en-US" sz="18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pt-BR" sz="20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rPr>
                        <a:t>50Mbps</a:t>
                      </a:r>
                      <a:endParaRPr lang="en-US" sz="18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lo-LA" sz="200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rPr>
                        <a:t>1 </a:t>
                      </a:r>
                      <a:r>
                        <a:rPr lang="pt-BR" sz="200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rPr>
                        <a:t>day</a:t>
                      </a:r>
                      <a:endParaRPr lang="en-US" sz="180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pt-BR" sz="1800" kern="1200" dirty="0">
                          <a:solidFill>
                            <a:schemeClr val="dk1"/>
                          </a:solidFill>
                          <a:effectLst/>
                          <a:latin typeface="Phetsarath OT" panose="02000500000000000001" pitchFamily="2" charset="2"/>
                          <a:ea typeface="Phetsarath OT" panose="02000500000000000001" pitchFamily="2" charset="2"/>
                          <a:cs typeface="Phetsarath OT" panose="02000500000000000001" pitchFamily="2" charset="2"/>
                        </a:rPr>
                        <a:t>*2</a:t>
                      </a:r>
                      <a:r>
                        <a:rPr lang="en-US" sz="1800" kern="1200" dirty="0">
                          <a:solidFill>
                            <a:schemeClr val="dk1"/>
                          </a:solidFill>
                          <a:effectLst/>
                          <a:latin typeface="Phetsarath OT" panose="02000500000000000001" pitchFamily="2" charset="2"/>
                          <a:ea typeface="Phetsarath OT" panose="02000500000000000001" pitchFamily="2" charset="2"/>
                          <a:cs typeface="Phetsarath OT" panose="02000500000000000001" pitchFamily="2" charset="2"/>
                        </a:rPr>
                        <a:t>52</a:t>
                      </a:r>
                      <a:r>
                        <a:rPr lang="pt-BR" sz="1800" kern="1200" dirty="0">
                          <a:solidFill>
                            <a:schemeClr val="dk1"/>
                          </a:solidFill>
                          <a:effectLst/>
                          <a:latin typeface="Phetsarath OT" panose="02000500000000000001" pitchFamily="2" charset="2"/>
                          <a:ea typeface="Phetsarath OT" panose="02000500000000000001" pitchFamily="2" charset="2"/>
                          <a:cs typeface="Phetsarath OT" panose="02000500000000000001" pitchFamily="2" charset="2"/>
                        </a:rPr>
                        <a:t>#</a:t>
                      </a:r>
                      <a:r>
                        <a:rPr lang="lo-LA" sz="1800" kern="1200" dirty="0">
                          <a:solidFill>
                            <a:schemeClr val="dk1"/>
                          </a:solidFill>
                          <a:effectLst/>
                          <a:latin typeface="Phetsarath OT" panose="02000500000000000001" pitchFamily="2" charset="2"/>
                          <a:ea typeface="Phetsarath OT" panose="02000500000000000001" pitchFamily="2" charset="2"/>
                          <a:cs typeface="Phetsarath OT" panose="02000500000000000001" pitchFamily="2" charset="2"/>
                        </a:rPr>
                        <a:t> </a:t>
                      </a:r>
                      <a:endParaRPr lang="en-US" sz="1800"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pt-BR" sz="1800" kern="1200" dirty="0">
                          <a:solidFill>
                            <a:schemeClr val="dk1"/>
                          </a:solidFill>
                          <a:effectLst/>
                          <a:latin typeface="+mn-lt"/>
                          <a:ea typeface="+mn-ea"/>
                          <a:cs typeface="+mn-cs"/>
                        </a:rPr>
                        <a:t>*2</a:t>
                      </a:r>
                      <a:r>
                        <a:rPr lang="en-US" sz="1800" kern="1200" dirty="0">
                          <a:solidFill>
                            <a:schemeClr val="dk1"/>
                          </a:solidFill>
                          <a:effectLst/>
                          <a:latin typeface="+mn-lt"/>
                          <a:ea typeface="+mn-ea"/>
                          <a:cs typeface="+mn-cs"/>
                        </a:rPr>
                        <a:t>52*0</a:t>
                      </a:r>
                      <a:r>
                        <a:rPr lang="pt-BR" sz="1800" kern="1200" dirty="0">
                          <a:solidFill>
                            <a:schemeClr val="dk1"/>
                          </a:solidFill>
                          <a:effectLst/>
                          <a:latin typeface="+mn-lt"/>
                          <a:ea typeface="+mn-ea"/>
                          <a:cs typeface="+mn-cs"/>
                        </a:rPr>
                        <a:t># </a:t>
                      </a:r>
                      <a:endParaRPr lang="en-US" sz="18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88925924"/>
                  </a:ext>
                </a:extLst>
              </a:tr>
              <a:tr h="342900">
                <a:tc>
                  <a:txBody>
                    <a:bodyPr/>
                    <a:lstStyle/>
                    <a:p>
                      <a:pPr marL="0" marR="0" algn="ctr">
                        <a:lnSpc>
                          <a:spcPct val="107000"/>
                        </a:lnSpc>
                        <a:spcBef>
                          <a:spcPts val="0"/>
                        </a:spcBef>
                        <a:spcAft>
                          <a:spcPts val="0"/>
                        </a:spcAft>
                      </a:pPr>
                      <a:r>
                        <a:rPr lang="pt-BR" sz="20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rPr>
                        <a:t>Eco-package 2</a:t>
                      </a:r>
                      <a:endParaRPr lang="en-US" sz="18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lo-LA" sz="20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rPr>
                        <a:t>5,000 ກີບ</a:t>
                      </a:r>
                      <a:r>
                        <a:rPr lang="zh-CN" altLang="en-US" sz="2000" b="1" dirty="0">
                          <a:solidFill>
                            <a:schemeClr val="accent1"/>
                          </a:solidFill>
                          <a:effectLst/>
                          <a:latin typeface="Saysettha OT" panose="020B0504020207020204" pitchFamily="34" charset="-34"/>
                          <a:ea typeface="Phetsarath OT" panose="02000500000000000001" pitchFamily="2" charset="2"/>
                          <a:cs typeface="Saysettha OT" panose="020B0504020207020204" pitchFamily="34" charset="-34"/>
                        </a:rPr>
                        <a:t>基普</a:t>
                      </a:r>
                      <a:endParaRPr lang="en-US" sz="1800" b="1" dirty="0">
                        <a:solidFill>
                          <a:schemeClr val="accent1"/>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lo-LA" sz="20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rPr>
                        <a:t>3</a:t>
                      </a:r>
                      <a:r>
                        <a:rPr lang="en-US" sz="20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rPr>
                        <a:t>GB</a:t>
                      </a:r>
                      <a:endParaRPr lang="en-US" sz="18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rPr>
                        <a:t>50Mbps</a:t>
                      </a:r>
                      <a:endParaRPr lang="en-US" sz="180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lo-LA" sz="200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rPr>
                        <a:t>2 </a:t>
                      </a:r>
                      <a:r>
                        <a:rPr lang="en-US" sz="200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rPr>
                        <a:t>day</a:t>
                      </a:r>
                      <a:endParaRPr lang="en-US" sz="180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pt-BR" sz="1800" kern="1200" dirty="0">
                          <a:solidFill>
                            <a:schemeClr val="dk1"/>
                          </a:solidFill>
                          <a:effectLst/>
                          <a:latin typeface="+mn-lt"/>
                          <a:ea typeface="+mn-ea"/>
                          <a:cs typeface="+mn-cs"/>
                        </a:rPr>
                        <a:t>*253# </a:t>
                      </a:r>
                      <a:endParaRPr lang="en-US" sz="18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pt-BR" sz="1800" kern="1200" dirty="0">
                          <a:solidFill>
                            <a:schemeClr val="dk1"/>
                          </a:solidFill>
                          <a:effectLst/>
                          <a:latin typeface="+mn-lt"/>
                          <a:ea typeface="+mn-ea"/>
                          <a:cs typeface="+mn-cs"/>
                        </a:rPr>
                        <a:t>*2</a:t>
                      </a:r>
                      <a:r>
                        <a:rPr lang="en-US" sz="1800" kern="1200" dirty="0">
                          <a:solidFill>
                            <a:schemeClr val="dk1"/>
                          </a:solidFill>
                          <a:effectLst/>
                          <a:latin typeface="+mn-lt"/>
                          <a:ea typeface="+mn-ea"/>
                          <a:cs typeface="+mn-cs"/>
                        </a:rPr>
                        <a:t>53*0</a:t>
                      </a:r>
                      <a:r>
                        <a:rPr lang="pt-BR" sz="1800" kern="1200" dirty="0">
                          <a:solidFill>
                            <a:schemeClr val="dk1"/>
                          </a:solidFill>
                          <a:effectLst/>
                          <a:latin typeface="+mn-lt"/>
                          <a:ea typeface="+mn-ea"/>
                          <a:cs typeface="+mn-cs"/>
                        </a:rPr>
                        <a:t># </a:t>
                      </a:r>
                      <a:endParaRPr lang="en-US" sz="1800" dirty="0">
                        <a:solidFill>
                          <a:schemeClr val="tx1"/>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52498143"/>
                  </a:ext>
                </a:extLst>
              </a:tr>
            </a:tbl>
          </a:graphicData>
        </a:graphic>
      </p:graphicFrame>
      <p:sp>
        <p:nvSpPr>
          <p:cNvPr id="8" name="TextBox 7">
            <a:extLst>
              <a:ext uri="{FF2B5EF4-FFF2-40B4-BE49-F238E27FC236}">
                <a16:creationId xmlns:a16="http://schemas.microsoft.com/office/drawing/2014/main" xmlns="" id="{C82F48F1-DE91-4C56-BD08-AF61A0FC521E}"/>
              </a:ext>
            </a:extLst>
          </p:cNvPr>
          <p:cNvSpPr txBox="1"/>
          <p:nvPr/>
        </p:nvSpPr>
        <p:spPr>
          <a:xfrm>
            <a:off x="315567" y="3789964"/>
            <a:ext cx="11421508" cy="2862322"/>
          </a:xfrm>
          <a:prstGeom prst="rect">
            <a:avLst/>
          </a:prstGeom>
          <a:noFill/>
        </p:spPr>
        <p:txBody>
          <a:bodyPr wrap="square" rtlCol="0">
            <a:spAutoFit/>
          </a:bodyPr>
          <a:lstStyle/>
          <a:p>
            <a:r>
              <a:rPr lang="lo-LA" b="1"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ຄຸນລັກສະນະ: </a:t>
            </a:r>
            <a:r>
              <a:rPr lang="zh-CN" altLang="en-US" b="1" dirty="0">
                <a:solidFill>
                  <a:srgbClr val="FF0000"/>
                </a:solidFill>
                <a:latin typeface="+mj-ea"/>
                <a:ea typeface="+mj-ea"/>
                <a:cs typeface="Saysettha OT" panose="020B0504020207020204" pitchFamily="34" charset="-34"/>
              </a:rPr>
              <a:t>性质：</a:t>
            </a:r>
            <a:endParaRPr lang="en-US" b="1" dirty="0">
              <a:solidFill>
                <a:srgbClr val="FF0000"/>
              </a:solidFill>
              <a:latin typeface="+mj-ea"/>
              <a:ea typeface="+mj-ea"/>
              <a:cs typeface="Saysettha OT" panose="020B0504020207020204" pitchFamily="34" charset="-34"/>
            </a:endParaRPr>
          </a:p>
          <a:p>
            <a:pPr marL="285750" indent="-285750">
              <a:buFont typeface="Wingdings" panose="05000000000000000000" pitchFamily="2" charset="2"/>
              <a:buChar char="§"/>
            </a:pPr>
            <a:r>
              <a:rPr lang="lo-LA" dirty="0">
                <a:latin typeface="Saysettha OT" panose="020B0504020207020204" pitchFamily="34" charset="-34"/>
                <a:ea typeface="Phetsarath OT" panose="02000500000000000001" pitchFamily="2" charset="2"/>
                <a:cs typeface="Saysettha OT" panose="020B0504020207020204" pitchFamily="34" charset="-34"/>
              </a:rPr>
              <a:t>ສາມາດສະໝັກ ແລະ ຍົກເລີກໄດ້ ຜ່ານຊ່ອງ </a:t>
            </a:r>
            <a:r>
              <a:rPr lang="en-US" dirty="0">
                <a:latin typeface="Saysettha OT" panose="020B0504020207020204" pitchFamily="34" charset="-34"/>
                <a:ea typeface="Phetsarath OT" panose="02000500000000000001" pitchFamily="2" charset="2"/>
                <a:cs typeface="Saysettha OT" panose="020B0504020207020204" pitchFamily="34" charset="-34"/>
              </a:rPr>
              <a:t>USSD </a:t>
            </a:r>
            <a:r>
              <a:rPr lang="lo-LA" dirty="0">
                <a:latin typeface="Saysettha OT" panose="020B0504020207020204" pitchFamily="34" charset="-34"/>
                <a:ea typeface="Phetsarath OT" panose="02000500000000000001" pitchFamily="2" charset="2"/>
                <a:cs typeface="Saysettha OT" panose="020B0504020207020204" pitchFamily="34" charset="-34"/>
              </a:rPr>
              <a:t>ແລະ </a:t>
            </a:r>
            <a:r>
              <a:rPr lang="en-US" dirty="0">
                <a:latin typeface="Saysettha OT" panose="020B0504020207020204" pitchFamily="34" charset="-34"/>
                <a:ea typeface="Phetsarath OT" panose="02000500000000000001" pitchFamily="2" charset="2"/>
                <a:cs typeface="Saysettha OT" panose="020B0504020207020204" pitchFamily="34" charset="-34"/>
              </a:rPr>
              <a:t>SMS </a:t>
            </a:r>
            <a:r>
              <a:rPr lang="zh-CN" altLang="en-US" b="1" dirty="0">
                <a:solidFill>
                  <a:schemeClr val="accent1"/>
                </a:solidFill>
                <a:latin typeface="+mj-ea"/>
                <a:ea typeface="+mj-ea"/>
                <a:cs typeface="Saysettha OT" panose="020B0504020207020204" pitchFamily="34" charset="-34"/>
              </a:rPr>
              <a:t>通过</a:t>
            </a:r>
            <a:r>
              <a:rPr lang="en-US" altLang="zh-CN" b="1" dirty="0">
                <a:solidFill>
                  <a:schemeClr val="accent1"/>
                </a:solidFill>
                <a:latin typeface="+mj-ea"/>
                <a:ea typeface="+mj-ea"/>
                <a:cs typeface="Saysettha OT" panose="020B0504020207020204" pitchFamily="34" charset="-34"/>
              </a:rPr>
              <a:t>USSD</a:t>
            </a:r>
            <a:r>
              <a:rPr lang="zh-CN" altLang="en-US" b="1" dirty="0">
                <a:solidFill>
                  <a:schemeClr val="accent1"/>
                </a:solidFill>
                <a:latin typeface="+mj-ea"/>
                <a:ea typeface="+mj-ea"/>
                <a:cs typeface="Saysettha OT" panose="020B0504020207020204" pitchFamily="34" charset="-34"/>
              </a:rPr>
              <a:t>和</a:t>
            </a:r>
            <a:r>
              <a:rPr lang="en-US" altLang="zh-CN" b="1" dirty="0">
                <a:solidFill>
                  <a:schemeClr val="accent1"/>
                </a:solidFill>
                <a:latin typeface="+mj-ea"/>
                <a:ea typeface="+mj-ea"/>
                <a:cs typeface="Saysettha OT" panose="020B0504020207020204" pitchFamily="34" charset="-34"/>
              </a:rPr>
              <a:t>SMS</a:t>
            </a:r>
            <a:r>
              <a:rPr lang="zh-CN" altLang="en-US" b="1" dirty="0">
                <a:solidFill>
                  <a:schemeClr val="accent1"/>
                </a:solidFill>
                <a:latin typeface="+mj-ea"/>
                <a:ea typeface="+mj-ea"/>
                <a:cs typeface="Saysettha OT" panose="020B0504020207020204" pitchFamily="34" charset="-34"/>
              </a:rPr>
              <a:t>订购及退订</a:t>
            </a:r>
            <a:endParaRPr lang="en-US" b="1" dirty="0">
              <a:solidFill>
                <a:schemeClr val="accent1"/>
              </a:solidFill>
              <a:latin typeface="+mj-ea"/>
              <a:ea typeface="+mj-ea"/>
              <a:cs typeface="Saysettha OT" panose="020B0504020207020204" pitchFamily="34" charset="-34"/>
            </a:endParaRPr>
          </a:p>
          <a:p>
            <a:pPr marL="285750" indent="-285750">
              <a:buFont typeface="Wingdings" panose="05000000000000000000" pitchFamily="2" charset="2"/>
              <a:buChar char="§"/>
            </a:pPr>
            <a:r>
              <a:rPr lang="en-US" dirty="0">
                <a:latin typeface="Saysettha OT" panose="020B0504020207020204" pitchFamily="34" charset="-34"/>
                <a:ea typeface="Phetsarath OT" panose="02000500000000000001" pitchFamily="2" charset="2"/>
                <a:cs typeface="Saysettha OT" panose="020B0504020207020204" pitchFamily="34" charset="-34"/>
              </a:rPr>
              <a:t>Auto register</a:t>
            </a:r>
            <a:r>
              <a:rPr lang="zh-CN" altLang="zh-CN" b="1" dirty="0">
                <a:solidFill>
                  <a:schemeClr val="accent1"/>
                </a:solidFill>
                <a:latin typeface="+mj-ea"/>
                <a:ea typeface="+mj-ea"/>
              </a:rPr>
              <a:t>自动注册</a:t>
            </a:r>
            <a:endParaRPr lang="en-US" b="1" dirty="0">
              <a:solidFill>
                <a:schemeClr val="accent1"/>
              </a:solidFill>
              <a:latin typeface="+mj-ea"/>
              <a:ea typeface="+mj-ea"/>
              <a:cs typeface="Saysettha OT" panose="020B0504020207020204" pitchFamily="34" charset="-34"/>
            </a:endParaRPr>
          </a:p>
          <a:p>
            <a:pPr marL="285750" indent="-285750">
              <a:buFont typeface="Wingdings" panose="05000000000000000000" pitchFamily="2" charset="2"/>
              <a:buChar char="§"/>
            </a:pPr>
            <a:r>
              <a:rPr lang="lo-LA" b="1" dirty="0">
                <a:effectLst/>
                <a:latin typeface="Saysettha OT" panose="020B0504020207020204" pitchFamily="34" charset="-34"/>
                <a:ea typeface="Calibri" panose="020F0502020204030204" pitchFamily="34" charset="0"/>
                <a:cs typeface="Saysettha OT" panose="020B0504020207020204" pitchFamily="34" charset="-34"/>
              </a:rPr>
              <a:t>ຖ້າ</a:t>
            </a:r>
            <a:r>
              <a:rPr lang="en-US" b="1" dirty="0">
                <a:effectLst/>
                <a:latin typeface="Saysettha OT" panose="020B0504020207020204" pitchFamily="34" charset="-34"/>
                <a:ea typeface="Calibri" panose="020F0502020204030204" pitchFamily="34" charset="0"/>
                <a:cs typeface="Saysettha OT" panose="020B0504020207020204" pitchFamily="34" charset="-34"/>
              </a:rPr>
              <a:t> Eco-Package 1</a:t>
            </a:r>
            <a:r>
              <a:rPr lang="en-US" dirty="0">
                <a:effectLst/>
                <a:latin typeface="Saysettha OT" panose="020B0504020207020204" pitchFamily="34" charset="-34"/>
                <a:ea typeface="Calibri" panose="020F0502020204030204" pitchFamily="34" charset="0"/>
                <a:cs typeface="Saysettha OT" panose="020B0504020207020204" pitchFamily="34" charset="-34"/>
              </a:rPr>
              <a:t> </a:t>
            </a:r>
            <a:r>
              <a:rPr lang="lo-LA" dirty="0">
                <a:effectLst/>
                <a:latin typeface="Saysettha OT" panose="020B0504020207020204" pitchFamily="34" charset="-34"/>
                <a:ea typeface="Calibri" panose="020F0502020204030204" pitchFamily="34" charset="0"/>
                <a:cs typeface="Saysettha OT" panose="020B0504020207020204" pitchFamily="34" charset="-34"/>
              </a:rPr>
              <a:t>ຈຳນວນ </a:t>
            </a:r>
            <a:r>
              <a:rPr lang="pt-BR" dirty="0">
                <a:effectLst/>
                <a:latin typeface="Saysettha OT" panose="020B0504020207020204" pitchFamily="34" charset="-34"/>
                <a:ea typeface="Calibri" panose="020F0502020204030204" pitchFamily="34" charset="0"/>
                <a:cs typeface="Saysettha OT" panose="020B0504020207020204" pitchFamily="34" charset="-34"/>
              </a:rPr>
              <a:t>data</a:t>
            </a:r>
            <a:r>
              <a:rPr lang="lo-LA" dirty="0">
                <a:effectLst/>
                <a:latin typeface="Saysettha OT" panose="020B0504020207020204" pitchFamily="34" charset="-34"/>
                <a:ea typeface="Calibri" panose="020F0502020204030204" pitchFamily="34" charset="0"/>
                <a:cs typeface="Saysettha OT" panose="020B0504020207020204" pitchFamily="34" charset="-34"/>
              </a:rPr>
              <a:t> ໝົດ ແມ່ນ ຄວາມໄວຈະຫຼຸດລົງເປັນ </a:t>
            </a:r>
            <a:r>
              <a:rPr lang="pt-BR" dirty="0">
                <a:effectLst/>
                <a:latin typeface="Saysettha OT" panose="020B0504020207020204" pitchFamily="34" charset="-34"/>
                <a:ea typeface="Calibri" panose="020F0502020204030204" pitchFamily="34" charset="0"/>
                <a:cs typeface="Saysettha OT" panose="020B0504020207020204" pitchFamily="34" charset="-34"/>
              </a:rPr>
              <a:t>5 </a:t>
            </a:r>
            <a:r>
              <a:rPr lang="en-US" dirty="0">
                <a:effectLst/>
                <a:latin typeface="Saysettha OT" panose="020B0504020207020204" pitchFamily="34" charset="-34"/>
                <a:ea typeface="Calibri" panose="020F0502020204030204" pitchFamily="34" charset="0"/>
                <a:cs typeface="Saysettha OT" panose="020B0504020207020204" pitchFamily="34" charset="-34"/>
              </a:rPr>
              <a:t>M</a:t>
            </a:r>
            <a:r>
              <a:rPr lang="pt-BR" dirty="0">
                <a:effectLst/>
                <a:latin typeface="Saysettha OT" panose="020B0504020207020204" pitchFamily="34" charset="-34"/>
                <a:ea typeface="Calibri" panose="020F0502020204030204" pitchFamily="34" charset="0"/>
                <a:cs typeface="Saysettha OT" panose="020B0504020207020204" pitchFamily="34" charset="-34"/>
              </a:rPr>
              <a:t>bps </a:t>
            </a:r>
            <a:r>
              <a:rPr lang="lo-LA" dirty="0">
                <a:effectLst/>
                <a:latin typeface="Saysettha OT" panose="020B0504020207020204" pitchFamily="34" charset="-34"/>
                <a:ea typeface="Calibri" panose="020F0502020204030204" pitchFamily="34" charset="0"/>
                <a:cs typeface="Saysettha OT" panose="020B0504020207020204" pitchFamily="34" charset="-34"/>
              </a:rPr>
              <a:t>ແລະ ນໍາໃຊ້ຕໍ່ເນື່ອງຈົນຄົບອາຍຸ ຂອງ</a:t>
            </a:r>
            <a:r>
              <a:rPr lang="pt-BR" dirty="0">
                <a:effectLst/>
                <a:latin typeface="Saysettha OT" panose="020B0504020207020204" pitchFamily="34" charset="-34"/>
                <a:ea typeface="Calibri" panose="020F0502020204030204" pitchFamily="34" charset="0"/>
                <a:cs typeface="Saysettha OT" panose="020B0504020207020204" pitchFamily="34" charset="-34"/>
              </a:rPr>
              <a:t> Package.</a:t>
            </a:r>
          </a:p>
          <a:p>
            <a:r>
              <a:rPr lang="pt-BR" dirty="0">
                <a:latin typeface="Saysettha OT" panose="020B0504020207020204" pitchFamily="34" charset="-34"/>
                <a:ea typeface="Calibri" panose="020F0502020204030204" pitchFamily="34" charset="0"/>
                <a:cs typeface="Saysettha OT" panose="020B0504020207020204" pitchFamily="34" charset="-34"/>
              </a:rPr>
              <a:t>  </a:t>
            </a:r>
            <a:r>
              <a:rPr lang="pt-BR" altLang="zh-CN" b="1" dirty="0">
                <a:solidFill>
                  <a:schemeClr val="accent1"/>
                </a:solidFill>
                <a:latin typeface="+mj-ea"/>
                <a:ea typeface="+mj-ea"/>
                <a:cs typeface="Saysettha OT" panose="020B0504020207020204" pitchFamily="34" charset="-34"/>
              </a:rPr>
              <a:t>Eco-package 1</a:t>
            </a:r>
            <a:r>
              <a:rPr lang="zh-CN" altLang="en-US" b="1" dirty="0">
                <a:solidFill>
                  <a:schemeClr val="accent1"/>
                </a:solidFill>
                <a:latin typeface="+mj-ea"/>
                <a:ea typeface="+mj-ea"/>
                <a:cs typeface="Saysettha OT" panose="020B0504020207020204" pitchFamily="34" charset="-34"/>
              </a:rPr>
              <a:t>超套使用网速</a:t>
            </a:r>
            <a:r>
              <a:rPr lang="zh-CN" altLang="en-US" b="1" dirty="0" smtClean="0">
                <a:solidFill>
                  <a:schemeClr val="accent1"/>
                </a:solidFill>
                <a:latin typeface="+mj-ea"/>
                <a:ea typeface="+mj-ea"/>
                <a:cs typeface="Saysettha OT" panose="020B0504020207020204" pitchFamily="34" charset="-34"/>
              </a:rPr>
              <a:t>将降至</a:t>
            </a:r>
            <a:r>
              <a:rPr lang="pt-BR" altLang="zh-CN" b="1" dirty="0" smtClean="0">
                <a:solidFill>
                  <a:schemeClr val="accent1"/>
                </a:solidFill>
                <a:latin typeface="+mj-ea"/>
                <a:ea typeface="+mj-ea"/>
                <a:cs typeface="Saysettha OT" panose="020B0504020207020204" pitchFamily="34" charset="-34"/>
              </a:rPr>
              <a:t>5 </a:t>
            </a:r>
            <a:r>
              <a:rPr lang="en-US" altLang="zh-CN" b="1" dirty="0">
                <a:solidFill>
                  <a:schemeClr val="accent1"/>
                </a:solidFill>
                <a:latin typeface="+mj-ea"/>
                <a:ea typeface="+mj-ea"/>
                <a:cs typeface="Saysettha OT" panose="020B0504020207020204" pitchFamily="34" charset="-34"/>
              </a:rPr>
              <a:t>M</a:t>
            </a:r>
            <a:r>
              <a:rPr lang="pt-BR" altLang="zh-CN" b="1" dirty="0">
                <a:solidFill>
                  <a:schemeClr val="accent1"/>
                </a:solidFill>
                <a:latin typeface="+mj-ea"/>
                <a:ea typeface="+mj-ea"/>
                <a:cs typeface="Saysettha OT" panose="020B0504020207020204" pitchFamily="34" charset="-34"/>
              </a:rPr>
              <a:t>bps </a:t>
            </a:r>
            <a:r>
              <a:rPr lang="zh-CN" altLang="en-US" b="1" dirty="0">
                <a:solidFill>
                  <a:schemeClr val="accent1"/>
                </a:solidFill>
                <a:latin typeface="+mj-ea"/>
                <a:ea typeface="+mj-ea"/>
                <a:cs typeface="Saysettha OT" panose="020B0504020207020204" pitchFamily="34" charset="-34"/>
              </a:rPr>
              <a:t>直至套餐过期。</a:t>
            </a:r>
            <a:endParaRPr lang="en-US" b="1" dirty="0">
              <a:solidFill>
                <a:schemeClr val="accent1"/>
              </a:solidFill>
              <a:latin typeface="+mj-ea"/>
              <a:ea typeface="+mj-ea"/>
              <a:cs typeface="Saysettha OT" panose="020B0504020207020204" pitchFamily="34" charset="-34"/>
            </a:endParaRPr>
          </a:p>
          <a:p>
            <a:pPr marL="285750" indent="-285750">
              <a:buFont typeface="Wingdings" panose="05000000000000000000" pitchFamily="2" charset="2"/>
              <a:buChar char="§"/>
            </a:pPr>
            <a:r>
              <a:rPr lang="lo-LA" b="1" dirty="0">
                <a:effectLst/>
                <a:latin typeface="Saysettha OT" panose="020B0504020207020204" pitchFamily="34" charset="-34"/>
                <a:ea typeface="Calibri" panose="020F0502020204030204" pitchFamily="34" charset="0"/>
                <a:cs typeface="Saysettha OT" panose="020B0504020207020204" pitchFamily="34" charset="-34"/>
              </a:rPr>
              <a:t>ຖ້າ</a:t>
            </a:r>
            <a:r>
              <a:rPr lang="vi-VN" b="1" dirty="0">
                <a:effectLst/>
                <a:latin typeface="Phetsarath OT" panose="02000500000000000001" pitchFamily="2" charset="2"/>
                <a:ea typeface="Calibri" panose="020F0502020204030204" pitchFamily="34" charset="0"/>
                <a:cs typeface="Saysettha OT" panose="020B0504020207020204" pitchFamily="34" charset="-34"/>
              </a:rPr>
              <a:t> Eco-Package 2</a:t>
            </a:r>
            <a:r>
              <a:rPr lang="vi-VN" dirty="0">
                <a:effectLst/>
                <a:latin typeface="Phetsarath OT" panose="02000500000000000001" pitchFamily="2" charset="2"/>
                <a:ea typeface="Calibri" panose="020F0502020204030204" pitchFamily="34" charset="0"/>
                <a:cs typeface="Saysettha OT" panose="020B0504020207020204" pitchFamily="34" charset="-34"/>
              </a:rPr>
              <a:t> </a:t>
            </a:r>
            <a:r>
              <a:rPr lang="lo-LA" dirty="0">
                <a:effectLst/>
                <a:latin typeface="Saysettha OT" panose="020B0504020207020204" pitchFamily="34" charset="-34"/>
                <a:ea typeface="Calibri" panose="020F0502020204030204" pitchFamily="34" charset="0"/>
                <a:cs typeface="Saysettha OT" panose="020B0504020207020204" pitchFamily="34" charset="-34"/>
              </a:rPr>
              <a:t>ຈຳນວນ </a:t>
            </a:r>
            <a:r>
              <a:rPr lang="pt-BR" dirty="0">
                <a:effectLst/>
                <a:latin typeface="Saysettha OT" panose="020B0504020207020204" pitchFamily="34" charset="-34"/>
                <a:ea typeface="Calibri" panose="020F0502020204030204" pitchFamily="34" charset="0"/>
                <a:cs typeface="Saysettha OT" panose="020B0504020207020204" pitchFamily="34" charset="-34"/>
              </a:rPr>
              <a:t>data</a:t>
            </a:r>
            <a:r>
              <a:rPr lang="lo-LA" dirty="0">
                <a:effectLst/>
                <a:latin typeface="Saysettha OT" panose="020B0504020207020204" pitchFamily="34" charset="-34"/>
                <a:ea typeface="Calibri" panose="020F0502020204030204" pitchFamily="34" charset="0"/>
                <a:cs typeface="Saysettha OT" panose="020B0504020207020204" pitchFamily="34" charset="-34"/>
              </a:rPr>
              <a:t> ໝົດ ແມ່ນ ຄວາມໄວຈະຫຼຸດລົງເປັນ </a:t>
            </a:r>
            <a:r>
              <a:rPr lang="pt-BR" dirty="0">
                <a:effectLst/>
                <a:latin typeface="Saysettha OT" panose="020B0504020207020204" pitchFamily="34" charset="-34"/>
                <a:ea typeface="Calibri" panose="020F0502020204030204" pitchFamily="34" charset="0"/>
                <a:cs typeface="Saysettha OT" panose="020B0504020207020204" pitchFamily="34" charset="-34"/>
              </a:rPr>
              <a:t>2 </a:t>
            </a:r>
            <a:r>
              <a:rPr lang="vi-VN" dirty="0">
                <a:effectLst/>
                <a:latin typeface="Phetsarath OT" panose="02000500000000000001" pitchFamily="2" charset="2"/>
                <a:ea typeface="Calibri" panose="020F0502020204030204" pitchFamily="34" charset="0"/>
                <a:cs typeface="Saysettha OT" panose="020B0504020207020204" pitchFamily="34" charset="-34"/>
              </a:rPr>
              <a:t>M</a:t>
            </a:r>
            <a:r>
              <a:rPr lang="pt-BR" dirty="0">
                <a:effectLst/>
                <a:latin typeface="Saysettha OT" panose="020B0504020207020204" pitchFamily="34" charset="-34"/>
                <a:ea typeface="Calibri" panose="020F0502020204030204" pitchFamily="34" charset="0"/>
                <a:cs typeface="Saysettha OT" panose="020B0504020207020204" pitchFamily="34" charset="-34"/>
              </a:rPr>
              <a:t>bps </a:t>
            </a:r>
            <a:r>
              <a:rPr lang="lo-LA" dirty="0">
                <a:effectLst/>
                <a:latin typeface="Saysettha OT" panose="020B0504020207020204" pitchFamily="34" charset="-34"/>
                <a:ea typeface="Calibri" panose="020F0502020204030204" pitchFamily="34" charset="0"/>
                <a:cs typeface="Saysettha OT" panose="020B0504020207020204" pitchFamily="34" charset="-34"/>
              </a:rPr>
              <a:t>ແລະ ນໍາໃຊ້ຕໍ່ເນື່ອງຈົນຄົບອາຍຸ ຂອງ</a:t>
            </a:r>
            <a:r>
              <a:rPr lang="pt-BR" dirty="0">
                <a:effectLst/>
                <a:latin typeface="Saysettha OT" panose="020B0504020207020204" pitchFamily="34" charset="-34"/>
                <a:ea typeface="Calibri" panose="020F0502020204030204" pitchFamily="34" charset="0"/>
                <a:cs typeface="Saysettha OT" panose="020B0504020207020204" pitchFamily="34" charset="-34"/>
              </a:rPr>
              <a:t> Package.</a:t>
            </a:r>
          </a:p>
          <a:p>
            <a:r>
              <a:rPr lang="en-US" dirty="0">
                <a:effectLst/>
                <a:latin typeface="Saysettha OT" panose="020B0504020207020204" pitchFamily="34" charset="-34"/>
                <a:ea typeface="Calibri" panose="020F0502020204030204" pitchFamily="34" charset="0"/>
                <a:cs typeface="Saysettha OT" panose="020B0504020207020204" pitchFamily="34" charset="-34"/>
              </a:rPr>
              <a:t> </a:t>
            </a:r>
            <a:r>
              <a:rPr lang="pt-BR" altLang="zh-CN" b="1" dirty="0">
                <a:solidFill>
                  <a:schemeClr val="accent1"/>
                </a:solidFill>
                <a:latin typeface="+mj-ea"/>
                <a:ea typeface="+mj-ea"/>
                <a:cs typeface="Saysettha OT" panose="020B0504020207020204" pitchFamily="34" charset="-34"/>
              </a:rPr>
              <a:t>Eco-package 2</a:t>
            </a:r>
            <a:r>
              <a:rPr lang="zh-CN" altLang="en-US" b="1" dirty="0">
                <a:solidFill>
                  <a:schemeClr val="accent1"/>
                </a:solidFill>
                <a:latin typeface="+mj-ea"/>
                <a:ea typeface="+mj-ea"/>
                <a:cs typeface="Saysettha OT" panose="020B0504020207020204" pitchFamily="34" charset="-34"/>
              </a:rPr>
              <a:t>超套使用网速</a:t>
            </a:r>
            <a:r>
              <a:rPr lang="zh-CN" altLang="en-US" b="1" dirty="0" smtClean="0">
                <a:solidFill>
                  <a:schemeClr val="accent1"/>
                </a:solidFill>
                <a:latin typeface="+mj-ea"/>
                <a:ea typeface="+mj-ea"/>
                <a:cs typeface="Saysettha OT" panose="020B0504020207020204" pitchFamily="34" charset="-34"/>
              </a:rPr>
              <a:t>将降至</a:t>
            </a:r>
            <a:r>
              <a:rPr lang="pt-BR" altLang="zh-CN" b="1" dirty="0">
                <a:solidFill>
                  <a:schemeClr val="accent1"/>
                </a:solidFill>
                <a:latin typeface="+mj-ea"/>
                <a:ea typeface="+mj-ea"/>
                <a:cs typeface="Saysettha OT" panose="020B0504020207020204" pitchFamily="34" charset="-34"/>
              </a:rPr>
              <a:t>2 </a:t>
            </a:r>
            <a:r>
              <a:rPr lang="en-US" altLang="zh-CN" b="1" dirty="0">
                <a:solidFill>
                  <a:schemeClr val="accent1"/>
                </a:solidFill>
                <a:latin typeface="+mj-ea"/>
                <a:ea typeface="+mj-ea"/>
                <a:cs typeface="Saysettha OT" panose="020B0504020207020204" pitchFamily="34" charset="-34"/>
              </a:rPr>
              <a:t>M</a:t>
            </a:r>
            <a:r>
              <a:rPr lang="pt-BR" altLang="zh-CN" b="1" dirty="0">
                <a:solidFill>
                  <a:schemeClr val="accent1"/>
                </a:solidFill>
                <a:latin typeface="+mj-ea"/>
                <a:ea typeface="+mj-ea"/>
                <a:cs typeface="Saysettha OT" panose="020B0504020207020204" pitchFamily="34" charset="-34"/>
              </a:rPr>
              <a:t>bps </a:t>
            </a:r>
            <a:r>
              <a:rPr lang="zh-CN" altLang="en-US" b="1" dirty="0">
                <a:solidFill>
                  <a:schemeClr val="accent1"/>
                </a:solidFill>
                <a:latin typeface="+mj-ea"/>
                <a:ea typeface="+mj-ea"/>
                <a:cs typeface="Saysettha OT" panose="020B0504020207020204" pitchFamily="34" charset="-34"/>
              </a:rPr>
              <a:t>直至套餐过期。</a:t>
            </a:r>
            <a:endParaRPr lang="lo-LA" altLang="zh-CN" b="1" dirty="0">
              <a:solidFill>
                <a:schemeClr val="accent1"/>
              </a:solidFill>
              <a:latin typeface="+mj-ea"/>
              <a:ea typeface="+mj-ea"/>
              <a:cs typeface="Saysettha OT" panose="020B0504020207020204" pitchFamily="34" charset="-34"/>
            </a:endParaRPr>
          </a:p>
          <a:p>
            <a:pPr marL="285750" indent="-285750">
              <a:buFont typeface="Wingdings" panose="05000000000000000000" pitchFamily="2" charset="2"/>
              <a:buChar char="§"/>
            </a:pPr>
            <a:r>
              <a:rPr lang="lo-LA" altLang="zh-CN" b="1" dirty="0">
                <a:solidFill>
                  <a:schemeClr val="accent1"/>
                </a:solidFill>
                <a:latin typeface="+mj-ea"/>
                <a:ea typeface="+mj-ea"/>
                <a:cs typeface="Saysettha OT" panose="020B0504020207020204" pitchFamily="34" charset="-34"/>
              </a:rPr>
              <a:t> </a:t>
            </a:r>
            <a:r>
              <a:rPr lang="en-US" altLang="zh-CN" b="1" dirty="0">
                <a:latin typeface="+mj-ea"/>
                <a:ea typeface="+mj-ea"/>
                <a:cs typeface="Saysettha OT" panose="020B0504020207020204" pitchFamily="34" charset="-34"/>
              </a:rPr>
              <a:t>Support Main Offer: Enjoy try prepaid 4G,Enjoy try SIM4G, Enjoy Student SIM</a:t>
            </a:r>
          </a:p>
        </p:txBody>
      </p:sp>
      <p:sp>
        <p:nvSpPr>
          <p:cNvPr id="12" name="TextBox 11">
            <a:extLst>
              <a:ext uri="{FF2B5EF4-FFF2-40B4-BE49-F238E27FC236}">
                <a16:creationId xmlns:a16="http://schemas.microsoft.com/office/drawing/2014/main" xmlns="" id="{4719D9F4-DF2B-474F-BC69-D8916380A26B}"/>
              </a:ext>
            </a:extLst>
          </p:cNvPr>
          <p:cNvSpPr txBox="1"/>
          <p:nvPr/>
        </p:nvSpPr>
        <p:spPr>
          <a:xfrm>
            <a:off x="315567" y="95348"/>
            <a:ext cx="7832146" cy="584775"/>
          </a:xfrm>
          <a:prstGeom prst="rect">
            <a:avLst/>
          </a:prstGeom>
          <a:noFill/>
        </p:spPr>
        <p:txBody>
          <a:bodyPr wrap="square">
            <a:spAutoFit/>
          </a:bodyPr>
          <a:lstStyle/>
          <a:p>
            <a:r>
              <a:rPr lang="en-US" altLang="zh-CN" sz="3200" b="1" dirty="0">
                <a:solidFill>
                  <a:srgbClr val="222222"/>
                </a:solidFill>
                <a:latin typeface="+mj-lt"/>
                <a:cs typeface="Phetsarath OT" panose="02000500000000020004" pitchFamily="2" charset="0"/>
              </a:rPr>
              <a:t>3</a:t>
            </a:r>
            <a:r>
              <a:rPr lang="en-US" altLang="zh-CN" sz="3200" b="1" dirty="0">
                <a:solidFill>
                  <a:srgbClr val="222222"/>
                </a:solidFill>
                <a:latin typeface="Phetsarath OT" panose="02000500000000020004" pitchFamily="2" charset="0"/>
                <a:cs typeface="Phetsarath OT" panose="02000500000000020004" pitchFamily="2" charset="0"/>
              </a:rPr>
              <a:t>. </a:t>
            </a:r>
            <a:r>
              <a:rPr lang="en-US" altLang="zh-CN" sz="3200" b="1" dirty="0" err="1">
                <a:solidFill>
                  <a:srgbClr val="222222"/>
                </a:solidFill>
                <a:latin typeface="Saysettha OT" panose="020B0504020207020204" pitchFamily="34" charset="-34"/>
                <a:cs typeface="Saysettha OT" panose="020B0504020207020204" pitchFamily="34" charset="-34"/>
              </a:rPr>
              <a:t>ລາຍລະອຽດຂອງຜະລິດຕະພັນ</a:t>
            </a:r>
            <a:r>
              <a:rPr lang="en-US" altLang="zh-CN" sz="3200" b="1" dirty="0">
                <a:solidFill>
                  <a:srgbClr val="222222"/>
                </a:solidFill>
                <a:latin typeface="Saysettha OT" panose="020B0504020207020204" pitchFamily="34" charset="-34"/>
                <a:cs typeface="Saysettha OT" panose="020B0504020207020204" pitchFamily="34" charset="-34"/>
              </a:rPr>
              <a:t> </a:t>
            </a:r>
            <a:r>
              <a:rPr lang="zh-CN" altLang="en-US" sz="3200" b="1" dirty="0">
                <a:solidFill>
                  <a:srgbClr val="222222"/>
                </a:solidFill>
                <a:latin typeface="+mj-ea"/>
                <a:ea typeface="+mj-ea"/>
                <a:cs typeface="Phetsarath OT" panose="02000500000000020004" pitchFamily="2" charset="0"/>
              </a:rPr>
              <a:t>产品详情</a:t>
            </a:r>
          </a:p>
        </p:txBody>
      </p:sp>
    </p:spTree>
    <p:extLst>
      <p:ext uri="{BB962C8B-B14F-4D97-AF65-F5344CB8AC3E}">
        <p14:creationId xmlns:p14="http://schemas.microsoft.com/office/powerpoint/2010/main" val="3719306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E2FBDF4-5DD5-446A-9BC9-1FF91C6FA752}"/>
              </a:ext>
            </a:extLst>
          </p:cNvPr>
          <p:cNvSpPr>
            <a:spLocks noGrp="1"/>
          </p:cNvSpPr>
          <p:nvPr>
            <p:ph type="sldNum" sz="quarter" idx="12"/>
          </p:nvPr>
        </p:nvSpPr>
        <p:spPr/>
        <p:txBody>
          <a:bodyPr/>
          <a:lstStyle/>
          <a:p>
            <a:fld id="{32A920CD-3997-48B4-8AED-F39B9A50283A}" type="slidenum">
              <a:rPr lang="en-US" smtClean="0"/>
              <a:pPr/>
              <a:t>13</a:t>
            </a:fld>
            <a:endParaRPr lang="en-US"/>
          </a:p>
        </p:txBody>
      </p:sp>
      <p:pic>
        <p:nvPicPr>
          <p:cNvPr id="5" name="Picture 4">
            <a:extLst>
              <a:ext uri="{FF2B5EF4-FFF2-40B4-BE49-F238E27FC236}">
                <a16:creationId xmlns:a16="http://schemas.microsoft.com/office/drawing/2014/main" xmlns="" id="{D8FA8470-AEC1-4DBF-AAB5-706A4C86CBB2}"/>
              </a:ext>
            </a:extLst>
          </p:cNvPr>
          <p:cNvPicPr>
            <a:picLocks noChangeAspect="1"/>
          </p:cNvPicPr>
          <p:nvPr/>
        </p:nvPicPr>
        <p:blipFill>
          <a:blip r:embed="rId2"/>
          <a:stretch>
            <a:fillRect/>
          </a:stretch>
        </p:blipFill>
        <p:spPr>
          <a:xfrm>
            <a:off x="4100666" y="1123217"/>
            <a:ext cx="7398907" cy="5107601"/>
          </a:xfrm>
          <a:prstGeom prst="rect">
            <a:avLst/>
          </a:prstGeom>
        </p:spPr>
      </p:pic>
      <p:sp>
        <p:nvSpPr>
          <p:cNvPr id="7" name="Title 2">
            <a:extLst>
              <a:ext uri="{FF2B5EF4-FFF2-40B4-BE49-F238E27FC236}">
                <a16:creationId xmlns:a16="http://schemas.microsoft.com/office/drawing/2014/main" xmlns="" id="{8DAE92F8-9770-42CE-A829-096EBD589EF2}"/>
              </a:ext>
            </a:extLst>
          </p:cNvPr>
          <p:cNvSpPr>
            <a:spLocks noGrp="1"/>
          </p:cNvSpPr>
          <p:nvPr>
            <p:ph type="title"/>
          </p:nvPr>
        </p:nvSpPr>
        <p:spPr>
          <a:xfrm>
            <a:off x="212282" y="783094"/>
            <a:ext cx="4963886" cy="680245"/>
          </a:xfrm>
        </p:spPr>
        <p:txBody>
          <a:bodyPr>
            <a:noAutofit/>
          </a:bodyPr>
          <a:lstStyle/>
          <a:p>
            <a:r>
              <a:rPr lang="en-US" sz="4000" dirty="0">
                <a:solidFill>
                  <a:schemeClr val="accent1"/>
                </a:solidFill>
                <a:latin typeface="+mj-lt"/>
                <a:cs typeface="Phetsarath OT" panose="02000500000000020004" pitchFamily="2" charset="0"/>
              </a:rPr>
              <a:t>Package </a:t>
            </a:r>
            <a:r>
              <a:rPr lang="en-US" sz="4000" b="1" dirty="0">
                <a:solidFill>
                  <a:schemeClr val="accent1"/>
                </a:solidFill>
                <a:latin typeface="+mj-lt"/>
                <a:ea typeface="Phetsarath OT" panose="02000500000000000001" pitchFamily="2" charset="2"/>
                <a:cs typeface="Phetsarath OT" panose="02000500000000000001" pitchFamily="2" charset="2"/>
              </a:rPr>
              <a:t>Special</a:t>
            </a:r>
            <a:endParaRPr lang="en-US" sz="4000" dirty="0">
              <a:solidFill>
                <a:schemeClr val="accent1"/>
              </a:solidFill>
              <a:latin typeface="+mj-lt"/>
              <a:cs typeface="Phetsarath OT" panose="02000500000000020004" pitchFamily="2" charset="0"/>
            </a:endParaRPr>
          </a:p>
        </p:txBody>
      </p:sp>
      <p:sp>
        <p:nvSpPr>
          <p:cNvPr id="8" name="TextBox 7">
            <a:extLst>
              <a:ext uri="{FF2B5EF4-FFF2-40B4-BE49-F238E27FC236}">
                <a16:creationId xmlns:a16="http://schemas.microsoft.com/office/drawing/2014/main" xmlns="" id="{25B7CEEC-6553-4C7B-AEDF-77744930D3AD}"/>
              </a:ext>
            </a:extLst>
          </p:cNvPr>
          <p:cNvSpPr txBox="1"/>
          <p:nvPr/>
        </p:nvSpPr>
        <p:spPr>
          <a:xfrm>
            <a:off x="0" y="1876187"/>
            <a:ext cx="3985146" cy="3046988"/>
          </a:xfrm>
          <a:prstGeom prst="rect">
            <a:avLst/>
          </a:prstGeom>
          <a:noFill/>
        </p:spPr>
        <p:txBody>
          <a:bodyPr wrap="square" rtlCol="0">
            <a:spAutoFit/>
          </a:bodyPr>
          <a:lstStyle/>
          <a:p>
            <a:r>
              <a:rPr lang="en-US" sz="2400" dirty="0">
                <a:latin typeface="Saysettha OT" panose="020B0504020207020204" pitchFamily="34" charset="-34"/>
                <a:ea typeface="Phetsarath OT" panose="02000500000000000001" pitchFamily="2" charset="2"/>
                <a:cs typeface="Saysettha OT" panose="020B0504020207020204" pitchFamily="34" charset="-34"/>
              </a:rPr>
              <a:t>Package </a:t>
            </a:r>
            <a:r>
              <a:rPr lang="lo-LA" sz="2400" dirty="0">
                <a:latin typeface="Saysettha OT" panose="020B0504020207020204" pitchFamily="34" charset="-34"/>
                <a:ea typeface="Phetsarath OT" panose="02000500000000000001" pitchFamily="2" charset="2"/>
                <a:cs typeface="Saysettha OT" panose="020B0504020207020204" pitchFamily="34" charset="-34"/>
              </a:rPr>
              <a:t>ສຳລັບລູກຄ້າທົ່ວໄປທີ່ນຳໃຊ້ນຳເບີຕື່ມມູນຄ່າໂທຂອງ ອທອ ເພື່ອເຂົ້າເບີ່ງໜັງ, ຟັງເພງແລະ ລາຍການ </a:t>
            </a:r>
            <a:r>
              <a:rPr lang="en-US" sz="2400" dirty="0">
                <a:latin typeface="Saysettha OT" panose="020B0504020207020204" pitchFamily="34" charset="-34"/>
                <a:ea typeface="Phetsarath OT" panose="02000500000000000001" pitchFamily="2" charset="2"/>
                <a:cs typeface="Saysettha OT" panose="020B0504020207020204" pitchFamily="34" charset="-34"/>
              </a:rPr>
              <a:t>Live TV </a:t>
            </a:r>
            <a:r>
              <a:rPr lang="lo-LA" sz="2400" dirty="0">
                <a:latin typeface="Saysettha OT" panose="020B0504020207020204" pitchFamily="34" charset="-34"/>
                <a:ea typeface="Phetsarath OT" panose="02000500000000000001" pitchFamily="2" charset="2"/>
                <a:cs typeface="Saysettha OT" panose="020B0504020207020204" pitchFamily="34" charset="-34"/>
              </a:rPr>
              <a:t>ຂອງຊ່ອງຕ່າງໆ</a:t>
            </a:r>
            <a:r>
              <a:rPr lang="en-US" sz="2400" dirty="0">
                <a:latin typeface="Saysettha OT" panose="020B0504020207020204" pitchFamily="34" charset="-34"/>
                <a:ea typeface="Phetsarath OT" panose="02000500000000000001" pitchFamily="2" charset="2"/>
                <a:cs typeface="Saysettha OT" panose="020B0504020207020204" pitchFamily="34" charset="-34"/>
              </a:rPr>
              <a:t>.</a:t>
            </a:r>
          </a:p>
          <a:p>
            <a:r>
              <a:rPr lang="zh-CN" altLang="en-US" sz="2400" b="1" dirty="0">
                <a:solidFill>
                  <a:schemeClr val="accent1"/>
                </a:solidFill>
                <a:latin typeface="+mj-ea"/>
                <a:ea typeface="+mj-ea"/>
                <a:cs typeface="Saysettha OT" panose="020B0504020207020204" pitchFamily="34" charset="-34"/>
              </a:rPr>
              <a:t>用户注册</a:t>
            </a:r>
            <a:r>
              <a:rPr lang="en-US" altLang="zh-CN" sz="2400" b="1" dirty="0">
                <a:solidFill>
                  <a:schemeClr val="accent1"/>
                </a:solidFill>
                <a:latin typeface="+mj-ea"/>
                <a:ea typeface="+mj-ea"/>
                <a:cs typeface="Saysettha OT" panose="020B0504020207020204" pitchFamily="34" charset="-34"/>
              </a:rPr>
              <a:t>HDBOX</a:t>
            </a:r>
            <a:r>
              <a:rPr lang="zh-CN" altLang="en-US" sz="2400" b="1" dirty="0">
                <a:solidFill>
                  <a:schemeClr val="accent1"/>
                </a:solidFill>
                <a:latin typeface="+mj-ea"/>
                <a:ea typeface="+mj-ea"/>
                <a:cs typeface="Saysettha OT" panose="020B0504020207020204" pitchFamily="34" charset="-34"/>
              </a:rPr>
              <a:t>在线听歌、看剧及看电影的套餐。</a:t>
            </a:r>
            <a:endParaRPr lang="en-US" altLang="zh-CN" sz="2400" b="1" dirty="0">
              <a:solidFill>
                <a:schemeClr val="accent1"/>
              </a:solidFill>
              <a:latin typeface="+mj-ea"/>
              <a:ea typeface="+mj-ea"/>
              <a:cs typeface="Saysettha OT" panose="020B0504020207020204" pitchFamily="34" charset="-34"/>
            </a:endParaRPr>
          </a:p>
          <a:p>
            <a:endParaRPr lang="en-US" sz="2400" b="1" dirty="0">
              <a:solidFill>
                <a:schemeClr val="accent1"/>
              </a:solidFill>
              <a:latin typeface="+mj-ea"/>
              <a:ea typeface="+mj-ea"/>
              <a:cs typeface="Saysettha OT" panose="020B0504020207020204" pitchFamily="34" charset="-34"/>
            </a:endParaRPr>
          </a:p>
        </p:txBody>
      </p:sp>
      <p:sp>
        <p:nvSpPr>
          <p:cNvPr id="9" name="TextBox 8">
            <a:extLst>
              <a:ext uri="{FF2B5EF4-FFF2-40B4-BE49-F238E27FC236}">
                <a16:creationId xmlns:a16="http://schemas.microsoft.com/office/drawing/2014/main" xmlns="" id="{491FDF9A-64CB-480B-B964-6D8595C29C4F}"/>
              </a:ext>
            </a:extLst>
          </p:cNvPr>
          <p:cNvSpPr txBox="1"/>
          <p:nvPr/>
        </p:nvSpPr>
        <p:spPr>
          <a:xfrm>
            <a:off x="315566" y="95348"/>
            <a:ext cx="7586487" cy="584775"/>
          </a:xfrm>
          <a:prstGeom prst="rect">
            <a:avLst/>
          </a:prstGeom>
          <a:noFill/>
        </p:spPr>
        <p:txBody>
          <a:bodyPr wrap="square">
            <a:spAutoFit/>
          </a:bodyPr>
          <a:lstStyle/>
          <a:p>
            <a:r>
              <a:rPr lang="en-US" altLang="zh-CN" sz="3200" b="1" dirty="0">
                <a:solidFill>
                  <a:srgbClr val="222222"/>
                </a:solidFill>
                <a:latin typeface="+mj-lt"/>
                <a:cs typeface="Phetsarath OT" panose="02000500000000020004" pitchFamily="2" charset="0"/>
              </a:rPr>
              <a:t>3</a:t>
            </a:r>
            <a:r>
              <a:rPr lang="en-US" altLang="zh-CN" sz="3200" b="1" dirty="0">
                <a:solidFill>
                  <a:srgbClr val="222222"/>
                </a:solidFill>
                <a:latin typeface="Phetsarath OT" panose="02000500000000020004" pitchFamily="2" charset="0"/>
                <a:cs typeface="Phetsarath OT" panose="02000500000000020004" pitchFamily="2" charset="0"/>
              </a:rPr>
              <a:t>. </a:t>
            </a:r>
            <a:r>
              <a:rPr lang="en-US" altLang="zh-CN" sz="3200" b="1" dirty="0" err="1">
                <a:solidFill>
                  <a:srgbClr val="222222"/>
                </a:solidFill>
                <a:latin typeface="Saysettha OT" panose="020B0504020207020204" pitchFamily="34" charset="-34"/>
                <a:cs typeface="Saysettha OT" panose="020B0504020207020204" pitchFamily="34" charset="-34"/>
              </a:rPr>
              <a:t>ລາຍລະອຽດຂອງຜະລິດຕະພັນ</a:t>
            </a:r>
            <a:r>
              <a:rPr lang="en-US" altLang="zh-CN" sz="3200" b="1" dirty="0">
                <a:solidFill>
                  <a:srgbClr val="222222"/>
                </a:solidFill>
                <a:latin typeface="Saysettha OT" panose="020B0504020207020204" pitchFamily="34" charset="-34"/>
                <a:cs typeface="Saysettha OT" panose="020B0504020207020204" pitchFamily="34" charset="-34"/>
              </a:rPr>
              <a:t> </a:t>
            </a:r>
            <a:r>
              <a:rPr lang="zh-CN" altLang="en-US" sz="3200" b="1" dirty="0">
                <a:solidFill>
                  <a:srgbClr val="222222"/>
                </a:solidFill>
                <a:latin typeface="+mj-ea"/>
                <a:ea typeface="+mj-ea"/>
                <a:cs typeface="Phetsarath OT" panose="02000500000000020004" pitchFamily="2" charset="0"/>
              </a:rPr>
              <a:t>产品详情</a:t>
            </a:r>
          </a:p>
        </p:txBody>
      </p:sp>
      <p:sp>
        <p:nvSpPr>
          <p:cNvPr id="10" name="TextBox 9">
            <a:extLst>
              <a:ext uri="{FF2B5EF4-FFF2-40B4-BE49-F238E27FC236}">
                <a16:creationId xmlns:a16="http://schemas.microsoft.com/office/drawing/2014/main" xmlns="" id="{5AC6CB85-3220-4258-9EAE-403981E9C5BC}"/>
              </a:ext>
            </a:extLst>
          </p:cNvPr>
          <p:cNvSpPr txBox="1"/>
          <p:nvPr/>
        </p:nvSpPr>
        <p:spPr>
          <a:xfrm>
            <a:off x="141632" y="4923175"/>
            <a:ext cx="3959034" cy="1647766"/>
          </a:xfrm>
          <a:prstGeom prst="rect">
            <a:avLst/>
          </a:prstGeom>
          <a:noFill/>
        </p:spPr>
        <p:txBody>
          <a:bodyPr wrap="square">
            <a:spAutoFit/>
          </a:bodyPr>
          <a:lstStyle/>
          <a:p>
            <a:r>
              <a:rPr lang="en-US" altLang="zh-CN" sz="2000" b="1" u="sng" dirty="0">
                <a:solidFill>
                  <a:srgbClr val="FF0000"/>
                </a:solidFill>
                <a:latin typeface="+mj-ea"/>
                <a:ea typeface="+mj-ea"/>
                <a:cs typeface="Saysettha OT" panose="020B0504020207020204" pitchFamily="34" charset="-34"/>
              </a:rPr>
              <a:t>Not Support Main Offer:</a:t>
            </a:r>
            <a:r>
              <a:rPr lang="lo-LA" altLang="zh-CN" sz="2000" b="1" u="sng" dirty="0">
                <a:solidFill>
                  <a:srgbClr val="FF0000"/>
                </a:solidFill>
                <a:latin typeface="+mj-ea"/>
                <a:ea typeface="+mj-ea"/>
                <a:cs typeface="Saysettha OT" panose="020B0504020207020204" pitchFamily="34" charset="-34"/>
              </a:rPr>
              <a:t> </a:t>
            </a:r>
            <a:r>
              <a:rPr lang="en-US" altLang="zh-CN" sz="2000" b="1" dirty="0">
                <a:solidFill>
                  <a:srgbClr val="FF0000"/>
                </a:solidFill>
                <a:latin typeface="+mj-ea"/>
                <a:ea typeface="+mj-ea"/>
                <a:cs typeface="Saysettha OT" panose="020B0504020207020204" pitchFamily="34" charset="-34"/>
              </a:rPr>
              <a:t>settlement with partner and for test of ETL ex: </a:t>
            </a:r>
            <a:r>
              <a:rPr lang="en-US" altLang="zh-CN" sz="2000" b="1" dirty="0" err="1">
                <a:solidFill>
                  <a:srgbClr val="FF0000"/>
                </a:solidFill>
                <a:latin typeface="+mj-ea"/>
                <a:ea typeface="+mj-ea"/>
                <a:cs typeface="Saysettha OT" panose="020B0504020207020204" pitchFamily="34" charset="-34"/>
              </a:rPr>
              <a:t>ETL_Bunble</a:t>
            </a:r>
            <a:r>
              <a:rPr lang="en-US" altLang="zh-CN" sz="2000" b="1" dirty="0">
                <a:solidFill>
                  <a:srgbClr val="FF0000"/>
                </a:solidFill>
                <a:latin typeface="+mj-ea"/>
                <a:ea typeface="+mj-ea"/>
                <a:cs typeface="Saysettha OT" panose="020B0504020207020204" pitchFamily="34" charset="-34"/>
              </a:rPr>
              <a:t> SIM,SIM_X2, Service test, O30</a:t>
            </a:r>
            <a:endParaRPr lang="en-US" sz="2000" dirty="0">
              <a:solidFill>
                <a:srgbClr val="FF0000"/>
              </a:solidFill>
            </a:endParaRPr>
          </a:p>
        </p:txBody>
      </p:sp>
    </p:spTree>
    <p:extLst>
      <p:ext uri="{BB962C8B-B14F-4D97-AF65-F5344CB8AC3E}">
        <p14:creationId xmlns:p14="http://schemas.microsoft.com/office/powerpoint/2010/main" val="1860810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816C9E0-9600-484A-A596-DB1181275F39}"/>
              </a:ext>
            </a:extLst>
          </p:cNvPr>
          <p:cNvSpPr>
            <a:spLocks noGrp="1"/>
          </p:cNvSpPr>
          <p:nvPr>
            <p:ph idx="1"/>
          </p:nvPr>
        </p:nvSpPr>
        <p:spPr>
          <a:xfrm>
            <a:off x="179087" y="1231143"/>
            <a:ext cx="11789999" cy="4743948"/>
          </a:xfrm>
        </p:spPr>
        <p:txBody>
          <a:bodyPr>
            <a:normAutofit fontScale="92500" lnSpcReduction="10000"/>
          </a:bodyPr>
          <a:lstStyle/>
          <a:p>
            <a:pPr>
              <a:buFont typeface="Phetsarath OT" panose="02000500000000000001" pitchFamily="2" charset="2"/>
              <a:buChar char=" "/>
            </a:pPr>
            <a:r>
              <a:rPr lang="lo-LA" sz="2000" dirty="0">
                <a:latin typeface="Saysettha OT" panose="020B0504020207020204" pitchFamily="34" charset="-34"/>
                <a:ea typeface="Phetsarath OT" panose="02000500000000000001" pitchFamily="2" charset="2"/>
                <a:cs typeface="Saysettha OT" panose="020B0504020207020204" pitchFamily="34" charset="-34"/>
              </a:rPr>
              <a:t>ແມ່ນນະໂຍບາຍສົ່ງເສີມຊ່ອງທາງ ເພື່ອການຂະຫຍາຍລູກຄ້ານ້ຳເບີມືຖື ແລະ ອີນເຕີເນັດ ປະເພດສາຍ ແລະ ບໍ່ມີສາຍ ໂດຍການໃຫ້ຄ່າຕອບແທນແກ່ຕົວແທນທີ່ຂະຫຍາຍລູກຄ້າໃຫ້ ອທອ ເຊີ່ງໄດ້ແບ່ງສັດສ່ວນໃນການໃຫ້ຄ່າຕອບແທນຕາມປະເພດບໍລິການ ແລະ ລາຍຮັບຕົວຈິງ ດັ່ງນີ້:</a:t>
            </a:r>
          </a:p>
          <a:p>
            <a:pPr>
              <a:buFont typeface="Phetsarath OT" panose="02000500000000000001" pitchFamily="2" charset="2"/>
              <a:buChar char=" "/>
            </a:pPr>
            <a:r>
              <a:rPr lang="zh-CN" altLang="en-US" sz="2000" b="1" dirty="0">
                <a:solidFill>
                  <a:schemeClr val="accent1"/>
                </a:solidFill>
                <a:latin typeface="+mj-ea"/>
                <a:ea typeface="+mj-ea"/>
                <a:cs typeface="Saysettha OT" panose="020B0504020207020204" pitchFamily="34" charset="-34"/>
              </a:rPr>
              <a:t>是激励渠道代理为</a:t>
            </a:r>
            <a:r>
              <a:rPr lang="en-US" altLang="zh-CN" sz="2000" b="1" dirty="0">
                <a:solidFill>
                  <a:schemeClr val="accent1"/>
                </a:solidFill>
                <a:latin typeface="+mj-ea"/>
                <a:ea typeface="+mj-ea"/>
                <a:cs typeface="Saysettha OT" panose="020B0504020207020204" pitchFamily="34" charset="-34"/>
              </a:rPr>
              <a:t>ETL</a:t>
            </a:r>
            <a:r>
              <a:rPr lang="zh-CN" altLang="en-US" sz="2000" b="1" dirty="0">
                <a:solidFill>
                  <a:schemeClr val="accent1"/>
                </a:solidFill>
                <a:latin typeface="+mj-ea"/>
                <a:ea typeface="+mj-ea"/>
                <a:cs typeface="Saysettha OT" panose="020B0504020207020204" pitchFamily="34" charset="-34"/>
              </a:rPr>
              <a:t>发展有线及无线用户的政策，按照服务类型及实际收入计算酬金，如下</a:t>
            </a:r>
            <a:r>
              <a:rPr lang="zh-CN" altLang="en-US" sz="2000" dirty="0">
                <a:latin typeface="Saysettha OT" panose="020B0504020207020204" pitchFamily="34" charset="-34"/>
                <a:ea typeface="Phetsarath OT" panose="02000500000000000001" pitchFamily="2" charset="2"/>
                <a:cs typeface="Saysettha OT" panose="020B0504020207020204" pitchFamily="34" charset="-34"/>
              </a:rPr>
              <a:t>：</a:t>
            </a:r>
            <a:endParaRPr lang="lo-LA" sz="2000" dirty="0">
              <a:latin typeface="Saysettha OT" panose="020B0504020207020204" pitchFamily="34" charset="-34"/>
              <a:ea typeface="Phetsarath OT" panose="02000500000000000001" pitchFamily="2" charset="2"/>
              <a:cs typeface="Saysettha OT" panose="020B0504020207020204" pitchFamily="34" charset="-34"/>
            </a:endParaRPr>
          </a:p>
          <a:p>
            <a:pPr>
              <a:buFont typeface="Phetsarath OT" panose="02000500000000000001" pitchFamily="2" charset="2"/>
              <a:buChar char=" "/>
            </a:pPr>
            <a:r>
              <a:rPr lang="en-US" sz="2000" b="1" u="sng" dirty="0">
                <a:latin typeface="Saysettha OT" panose="020B0504020207020204" pitchFamily="34" charset="-34"/>
                <a:ea typeface="Phetsarath OT" panose="02000500000000000001" pitchFamily="2" charset="2"/>
                <a:cs typeface="Saysettha OT" panose="020B0504020207020204" pitchFamily="34" charset="-34"/>
              </a:rPr>
              <a:t>Mobile:</a:t>
            </a:r>
            <a:endParaRPr lang="lo-LA" sz="2000" b="1" u="sng" dirty="0">
              <a:latin typeface="Saysettha OT" panose="020B0504020207020204" pitchFamily="34" charset="-34"/>
              <a:ea typeface="Phetsarath OT" panose="02000500000000000001" pitchFamily="2" charset="2"/>
              <a:cs typeface="Saysettha OT" panose="020B0504020207020204" pitchFamily="34" charset="-34"/>
            </a:endParaRPr>
          </a:p>
          <a:p>
            <a:pPr>
              <a:buFont typeface="Wingdings" panose="05000000000000000000" pitchFamily="2" charset="2"/>
              <a:buChar char="§"/>
            </a:pPr>
            <a:r>
              <a:rPr lang="lo-LA" sz="2000" dirty="0">
                <a:latin typeface="Saysettha OT" panose="020B0504020207020204" pitchFamily="34" charset="-34"/>
                <a:ea typeface="Phetsarath OT" panose="02000500000000000001" pitchFamily="2" charset="2"/>
                <a:cs typeface="Saysettha OT" panose="020B0504020207020204" pitchFamily="34" charset="-34"/>
              </a:rPr>
              <a:t> ສໍາລັບການຂະຫຍາຍນ້ຳເບີມືຖື ແມ່ນໄດ້ຮັບຄ່າຕອບແທນ </a:t>
            </a:r>
            <a:r>
              <a:rPr lang="en-US" sz="2000" dirty="0">
                <a:latin typeface="Saysettha OT" panose="020B0504020207020204" pitchFamily="34" charset="-34"/>
                <a:ea typeface="Phetsarath OT" panose="02000500000000000001" pitchFamily="2" charset="2"/>
                <a:cs typeface="Saysettha OT" panose="020B0504020207020204" pitchFamily="34" charset="-34"/>
              </a:rPr>
              <a:t>10%</a:t>
            </a:r>
            <a:r>
              <a:rPr lang="lo-LA" sz="2000" dirty="0">
                <a:latin typeface="Saysettha OT" panose="020B0504020207020204" pitchFamily="34" charset="-34"/>
                <a:ea typeface="Phetsarath OT" panose="02000500000000000001" pitchFamily="2" charset="2"/>
                <a:cs typeface="Saysettha OT" panose="020B0504020207020204" pitchFamily="34" charset="-34"/>
              </a:rPr>
              <a:t> ຂອງລາຍຮັບຕົວຈິງ ພາຍໃຕ້ເງື່ອນໄຂ:</a:t>
            </a:r>
          </a:p>
          <a:p>
            <a:pPr marL="514350" indent="-514350">
              <a:buAutoNum type="arabicPeriod"/>
            </a:pPr>
            <a:r>
              <a:rPr lang="lo-LA" sz="18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ການຊົມໃຊ້ຕົວຈິງ </a:t>
            </a:r>
            <a:r>
              <a:rPr lang="en-US" sz="18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20.000 </a:t>
            </a:r>
            <a:r>
              <a:rPr lang="lo-LA" sz="18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ກີບຂື້ນໄປ.</a:t>
            </a:r>
          </a:p>
          <a:p>
            <a:pPr marL="514350" indent="-514350">
              <a:buAutoNum type="arabicPeriod"/>
            </a:pPr>
            <a:r>
              <a:rPr lang="lo-LA" sz="18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ເປັນເບີ </a:t>
            </a:r>
            <a:r>
              <a:rPr lang="en-US" sz="18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Active </a:t>
            </a:r>
            <a:r>
              <a:rPr lang="lo-LA" sz="18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ໃໝ່ ແລະ ເຂົ້າກຸ່ມຕົວແທນສຳເລັດ. </a:t>
            </a:r>
            <a:endParaRPr lang="af-ZA" sz="18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endParaRPr>
          </a:p>
          <a:p>
            <a:pPr marL="514350" indent="-514350">
              <a:buAutoNum type="arabicPeriod"/>
            </a:pPr>
            <a:r>
              <a:rPr lang="lo-LA" sz="18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ການໃຫ້ຄ່າຕອບແທນຕ້ອງຫັກ ຕົ້ນທືນ ແລະ ອາກອນທີ່ຕິດພັນກັບ ອທອ ອອກທັງໝົດກ່ອນ.</a:t>
            </a:r>
            <a:endParaRPr lang="en-US" sz="18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endParaRPr>
          </a:p>
          <a:p>
            <a:pPr marL="0" indent="0">
              <a:buNone/>
            </a:pPr>
            <a:r>
              <a:rPr lang="zh-CN" altLang="en-US" sz="2000" b="1" dirty="0">
                <a:solidFill>
                  <a:schemeClr val="accent1"/>
                </a:solidFill>
                <a:latin typeface="+mj-ea"/>
                <a:ea typeface="+mj-ea"/>
                <a:cs typeface="Saysettha OT" panose="020B0504020207020204" pitchFamily="34" charset="-34"/>
              </a:rPr>
              <a:t>移动：</a:t>
            </a:r>
            <a:endParaRPr lang="en-US" altLang="zh-CN" sz="2000" b="1" dirty="0">
              <a:solidFill>
                <a:schemeClr val="accent1"/>
              </a:solidFill>
              <a:latin typeface="+mj-ea"/>
              <a:ea typeface="+mj-ea"/>
              <a:cs typeface="Saysettha OT" panose="020B0504020207020204" pitchFamily="34" charset="-34"/>
            </a:endParaRPr>
          </a:p>
          <a:p>
            <a:pPr>
              <a:buFont typeface="Wingdings" panose="05000000000000000000" pitchFamily="2" charset="2"/>
              <a:buChar char="n"/>
            </a:pPr>
            <a:r>
              <a:rPr lang="zh-CN" altLang="en-US" sz="2000" b="1" dirty="0">
                <a:solidFill>
                  <a:schemeClr val="accent1"/>
                </a:solidFill>
                <a:latin typeface="+mj-ea"/>
                <a:ea typeface="+mj-ea"/>
                <a:cs typeface="Saysettha OT" panose="020B0504020207020204" pitchFamily="34" charset="-34"/>
              </a:rPr>
              <a:t>按照实际收入给渠道代理计算</a:t>
            </a:r>
            <a:r>
              <a:rPr lang="en-US" altLang="zh-CN" sz="2000" b="1" dirty="0">
                <a:solidFill>
                  <a:schemeClr val="accent1"/>
                </a:solidFill>
                <a:latin typeface="+mj-ea"/>
                <a:ea typeface="+mj-ea"/>
                <a:cs typeface="Saysettha OT" panose="020B0504020207020204" pitchFamily="34" charset="-34"/>
              </a:rPr>
              <a:t>10%</a:t>
            </a:r>
            <a:r>
              <a:rPr lang="zh-CN" altLang="en-US" sz="2000" b="1" dirty="0">
                <a:solidFill>
                  <a:schemeClr val="accent1"/>
                </a:solidFill>
                <a:latin typeface="+mj-ea"/>
                <a:ea typeface="+mj-ea"/>
                <a:cs typeface="Saysettha OT" panose="020B0504020207020204" pitchFamily="34" charset="-34"/>
              </a:rPr>
              <a:t>的酬金需满足以下条件：</a:t>
            </a:r>
            <a:endParaRPr lang="en-US" altLang="zh-CN" sz="2000" b="1" dirty="0">
              <a:solidFill>
                <a:schemeClr val="accent1"/>
              </a:solidFill>
              <a:latin typeface="+mj-ea"/>
              <a:ea typeface="+mj-ea"/>
              <a:cs typeface="Saysettha OT" panose="020B0504020207020204" pitchFamily="34" charset="-34"/>
            </a:endParaRPr>
          </a:p>
          <a:p>
            <a:pPr marL="457200" indent="-457200">
              <a:buFont typeface="+mj-lt"/>
              <a:buAutoNum type="arabicPeriod"/>
            </a:pPr>
            <a:r>
              <a:rPr lang="zh-CN" altLang="en-US" sz="2000" b="1" dirty="0">
                <a:solidFill>
                  <a:srgbClr val="FF0000"/>
                </a:solidFill>
                <a:latin typeface="+mj-ea"/>
                <a:ea typeface="+mj-ea"/>
                <a:cs typeface="Saysettha OT" panose="020B0504020207020204" pitchFamily="34" charset="-34"/>
              </a:rPr>
              <a:t>每个号收入为</a:t>
            </a:r>
            <a:r>
              <a:rPr lang="en-US" altLang="zh-CN" sz="2000" b="1" dirty="0">
                <a:solidFill>
                  <a:srgbClr val="FF0000"/>
                </a:solidFill>
                <a:latin typeface="+mj-ea"/>
                <a:ea typeface="+mj-ea"/>
                <a:cs typeface="Saysettha OT" panose="020B0504020207020204" pitchFamily="34" charset="-34"/>
              </a:rPr>
              <a:t>20.000</a:t>
            </a:r>
            <a:r>
              <a:rPr lang="zh-CN" altLang="en-US" sz="2000" b="1" dirty="0">
                <a:solidFill>
                  <a:srgbClr val="FF0000"/>
                </a:solidFill>
                <a:latin typeface="+mj-ea"/>
                <a:ea typeface="+mj-ea"/>
                <a:cs typeface="Saysettha OT" panose="020B0504020207020204" pitchFamily="34" charset="-34"/>
              </a:rPr>
              <a:t>基普以上（不包括增值服务及扣除</a:t>
            </a:r>
            <a:r>
              <a:rPr lang="en-US" altLang="zh-CN" sz="2000" b="1" dirty="0">
                <a:solidFill>
                  <a:srgbClr val="FF0000"/>
                </a:solidFill>
                <a:latin typeface="+mj-ea"/>
                <a:ea typeface="+mj-ea"/>
                <a:cs typeface="Saysettha OT" panose="020B0504020207020204" pitchFamily="34" charset="-34"/>
              </a:rPr>
              <a:t>IDD</a:t>
            </a:r>
            <a:r>
              <a:rPr lang="zh-CN" altLang="en-US" sz="2000" b="1" dirty="0">
                <a:solidFill>
                  <a:srgbClr val="FF0000"/>
                </a:solidFill>
                <a:latin typeface="+mj-ea"/>
                <a:ea typeface="+mj-ea"/>
                <a:cs typeface="Saysettha OT" panose="020B0504020207020204" pitchFamily="34" charset="-34"/>
              </a:rPr>
              <a:t>成本后）。</a:t>
            </a:r>
            <a:endParaRPr lang="en-US" altLang="zh-CN" sz="2000" b="1" dirty="0">
              <a:solidFill>
                <a:srgbClr val="FF0000"/>
              </a:solidFill>
              <a:latin typeface="+mj-ea"/>
              <a:ea typeface="+mj-ea"/>
              <a:cs typeface="Saysettha OT" panose="020B0504020207020204" pitchFamily="34" charset="-34"/>
            </a:endParaRPr>
          </a:p>
          <a:p>
            <a:pPr marL="457200" indent="-457200">
              <a:buFont typeface="+mj-lt"/>
              <a:buAutoNum type="arabicPeriod"/>
            </a:pPr>
            <a:r>
              <a:rPr lang="zh-CN" altLang="en-US" sz="2000" b="1" dirty="0">
                <a:solidFill>
                  <a:srgbClr val="FF0000"/>
                </a:solidFill>
                <a:latin typeface="+mj-ea"/>
                <a:ea typeface="+mj-ea"/>
                <a:cs typeface="Saysettha OT" panose="020B0504020207020204" pitchFamily="34" charset="-34"/>
              </a:rPr>
              <a:t>新开通的且录入代理</a:t>
            </a:r>
            <a:r>
              <a:rPr lang="en-US" altLang="zh-CN" sz="2000" b="1" dirty="0">
                <a:solidFill>
                  <a:srgbClr val="FF0000"/>
                </a:solidFill>
                <a:latin typeface="+mj-ea"/>
                <a:ea typeface="+mj-ea"/>
                <a:cs typeface="Saysettha OT" panose="020B0504020207020204" pitchFamily="34" charset="-34"/>
              </a:rPr>
              <a:t>ID</a:t>
            </a:r>
            <a:r>
              <a:rPr lang="zh-CN" altLang="en-US" sz="2000" b="1" dirty="0">
                <a:solidFill>
                  <a:srgbClr val="FF0000"/>
                </a:solidFill>
                <a:latin typeface="+mj-ea"/>
                <a:ea typeface="+mj-ea"/>
                <a:cs typeface="Saysettha OT" panose="020B0504020207020204" pitchFamily="34" charset="-34"/>
              </a:rPr>
              <a:t>的号。</a:t>
            </a:r>
            <a:endParaRPr lang="en-US" altLang="zh-CN" sz="2000" b="1" dirty="0">
              <a:solidFill>
                <a:srgbClr val="FF0000"/>
              </a:solidFill>
              <a:latin typeface="+mj-ea"/>
              <a:ea typeface="+mj-ea"/>
              <a:cs typeface="Saysettha OT" panose="020B0504020207020204" pitchFamily="34" charset="-34"/>
            </a:endParaRPr>
          </a:p>
          <a:p>
            <a:pPr marL="457200" indent="-457200">
              <a:buFont typeface="+mj-lt"/>
              <a:buAutoNum type="arabicPeriod"/>
            </a:pPr>
            <a:r>
              <a:rPr lang="zh-CN" altLang="en-US" sz="2000" b="1" dirty="0">
                <a:solidFill>
                  <a:srgbClr val="FF0000"/>
                </a:solidFill>
                <a:latin typeface="+mj-ea"/>
                <a:ea typeface="+mj-ea"/>
                <a:cs typeface="Saysettha OT" panose="020B0504020207020204" pitchFamily="34" charset="-34"/>
              </a:rPr>
              <a:t>扣除所有税费后方可计算酬金。</a:t>
            </a:r>
            <a:endParaRPr lang="en-US" sz="2000" b="1" dirty="0">
              <a:solidFill>
                <a:srgbClr val="FF0000"/>
              </a:solidFill>
              <a:latin typeface="+mj-ea"/>
              <a:ea typeface="+mj-ea"/>
              <a:cs typeface="Saysettha OT" panose="020B0504020207020204" pitchFamily="34" charset="-34"/>
            </a:endParaRPr>
          </a:p>
        </p:txBody>
      </p:sp>
      <p:sp>
        <p:nvSpPr>
          <p:cNvPr id="4" name="Slide Number Placeholder 3">
            <a:extLst>
              <a:ext uri="{FF2B5EF4-FFF2-40B4-BE49-F238E27FC236}">
                <a16:creationId xmlns:a16="http://schemas.microsoft.com/office/drawing/2014/main" xmlns="" id="{A4A2746F-770B-4BC5-A962-06B890B9BC3A}"/>
              </a:ext>
            </a:extLst>
          </p:cNvPr>
          <p:cNvSpPr>
            <a:spLocks noGrp="1"/>
          </p:cNvSpPr>
          <p:nvPr>
            <p:ph type="sldNum" sz="quarter" idx="12"/>
          </p:nvPr>
        </p:nvSpPr>
        <p:spPr/>
        <p:txBody>
          <a:bodyPr/>
          <a:lstStyle/>
          <a:p>
            <a:fld id="{32A920CD-3997-48B4-8AED-F39B9A50283A}" type="slidenum">
              <a:rPr lang="en-US" smtClean="0"/>
              <a:pPr/>
              <a:t>14</a:t>
            </a:fld>
            <a:endParaRPr lang="en-US"/>
          </a:p>
        </p:txBody>
      </p:sp>
      <p:sp>
        <p:nvSpPr>
          <p:cNvPr id="5" name="TextBox 4">
            <a:extLst>
              <a:ext uri="{FF2B5EF4-FFF2-40B4-BE49-F238E27FC236}">
                <a16:creationId xmlns:a16="http://schemas.microsoft.com/office/drawing/2014/main" xmlns="" id="{32494DBD-22F8-47D1-9815-01DDF11AA77B}"/>
              </a:ext>
            </a:extLst>
          </p:cNvPr>
          <p:cNvSpPr txBox="1"/>
          <p:nvPr/>
        </p:nvSpPr>
        <p:spPr>
          <a:xfrm>
            <a:off x="315566" y="95348"/>
            <a:ext cx="7695669" cy="584775"/>
          </a:xfrm>
          <a:prstGeom prst="rect">
            <a:avLst/>
          </a:prstGeom>
          <a:noFill/>
        </p:spPr>
        <p:txBody>
          <a:bodyPr wrap="square">
            <a:spAutoFit/>
          </a:bodyPr>
          <a:lstStyle/>
          <a:p>
            <a:r>
              <a:rPr lang="en-US" altLang="zh-CN" sz="3200" b="1" dirty="0">
                <a:solidFill>
                  <a:srgbClr val="222222"/>
                </a:solidFill>
                <a:latin typeface="+mj-lt"/>
                <a:cs typeface="Phetsarath OT" panose="02000500000000020004" pitchFamily="2" charset="0"/>
              </a:rPr>
              <a:t>3. </a:t>
            </a:r>
            <a:r>
              <a:rPr lang="en-US" altLang="zh-CN" sz="3200" b="1" dirty="0" err="1">
                <a:solidFill>
                  <a:srgbClr val="222222"/>
                </a:solidFill>
                <a:latin typeface="Saysettha OT" panose="020B0504020207020204" pitchFamily="34" charset="-34"/>
                <a:cs typeface="Saysettha OT" panose="020B0504020207020204" pitchFamily="34" charset="-34"/>
              </a:rPr>
              <a:t>ລາຍລະອຽດຂອງຜະລິດຕະພັນ</a:t>
            </a:r>
            <a:r>
              <a:rPr lang="en-US" altLang="zh-CN" sz="3200" b="1" dirty="0">
                <a:solidFill>
                  <a:srgbClr val="222222"/>
                </a:solidFill>
                <a:latin typeface="Saysettha OT" panose="020B0504020207020204" pitchFamily="34" charset="-34"/>
                <a:cs typeface="Saysettha OT" panose="020B0504020207020204" pitchFamily="34" charset="-34"/>
              </a:rPr>
              <a:t> </a:t>
            </a:r>
            <a:r>
              <a:rPr lang="zh-CN" altLang="en-US" sz="3200" b="1" dirty="0">
                <a:solidFill>
                  <a:srgbClr val="222222"/>
                </a:solidFill>
                <a:latin typeface="+mj-ea"/>
                <a:ea typeface="+mj-ea"/>
                <a:cs typeface="Phetsarath OT" panose="02000500000000020004" pitchFamily="2" charset="0"/>
              </a:rPr>
              <a:t>产品详情</a:t>
            </a:r>
          </a:p>
        </p:txBody>
      </p:sp>
      <p:sp>
        <p:nvSpPr>
          <p:cNvPr id="6" name="TextBox 5">
            <a:extLst>
              <a:ext uri="{FF2B5EF4-FFF2-40B4-BE49-F238E27FC236}">
                <a16:creationId xmlns:a16="http://schemas.microsoft.com/office/drawing/2014/main" xmlns="" id="{7C2E8F66-D734-49E2-947C-9E1F63807146}"/>
              </a:ext>
            </a:extLst>
          </p:cNvPr>
          <p:cNvSpPr txBox="1"/>
          <p:nvPr/>
        </p:nvSpPr>
        <p:spPr>
          <a:xfrm>
            <a:off x="315566" y="694275"/>
            <a:ext cx="8572092" cy="523220"/>
          </a:xfrm>
          <a:prstGeom prst="rect">
            <a:avLst/>
          </a:prstGeom>
          <a:noFill/>
        </p:spPr>
        <p:txBody>
          <a:bodyPr wrap="square">
            <a:spAutoFit/>
          </a:bodyPr>
          <a:lstStyle/>
          <a:p>
            <a:r>
              <a:rPr lang="lo-LA" altLang="zh-CN" sz="2800" b="1" dirty="0">
                <a:solidFill>
                  <a:srgbClr val="222222"/>
                </a:solidFill>
                <a:latin typeface="Saysettha OT" panose="020B0504020207020204" pitchFamily="34" charset="-34"/>
                <a:ea typeface="+mj-ea"/>
                <a:cs typeface="Saysettha OT" panose="020B0504020207020204" pitchFamily="34" charset="-34"/>
              </a:rPr>
              <a:t>ນະໂຍບາຍຕົວແທນ </a:t>
            </a:r>
            <a:r>
              <a:rPr lang="lo-LA" altLang="zh-CN" sz="2800" b="1" dirty="0">
                <a:solidFill>
                  <a:srgbClr val="222222"/>
                </a:solidFill>
                <a:latin typeface="+mj-lt"/>
                <a:ea typeface="+mj-ea"/>
                <a:cs typeface="Saysettha OT" panose="020B0504020207020204" pitchFamily="34" charset="-34"/>
              </a:rPr>
              <a:t>(</a:t>
            </a:r>
            <a:r>
              <a:rPr lang="en-US" altLang="zh-CN" sz="2800" b="1" dirty="0">
                <a:solidFill>
                  <a:srgbClr val="222222"/>
                </a:solidFill>
                <a:latin typeface="+mj-lt"/>
                <a:ea typeface="+mj-ea"/>
                <a:cs typeface="Saysettha OT" panose="020B0504020207020204" pitchFamily="34" charset="-34"/>
              </a:rPr>
              <a:t>Agent Policy</a:t>
            </a:r>
            <a:r>
              <a:rPr lang="lo-LA" altLang="zh-CN" sz="2800" b="1" dirty="0">
                <a:solidFill>
                  <a:srgbClr val="222222"/>
                </a:solidFill>
                <a:latin typeface="+mj-lt"/>
                <a:ea typeface="+mj-ea"/>
                <a:cs typeface="Saysettha OT" panose="020B0504020207020204" pitchFamily="34" charset="-34"/>
              </a:rPr>
              <a:t>)</a:t>
            </a:r>
            <a:r>
              <a:rPr lang="zh-CN" altLang="en-US" sz="2800" b="1" dirty="0">
                <a:solidFill>
                  <a:schemeClr val="accent1"/>
                </a:solidFill>
                <a:latin typeface="+mj-lt"/>
                <a:ea typeface="+mj-ea"/>
                <a:cs typeface="Saysettha OT" panose="020B0504020207020204" pitchFamily="34" charset="-34"/>
              </a:rPr>
              <a:t>渠道代理政策</a:t>
            </a:r>
            <a:endParaRPr lang="en-US" sz="2800" dirty="0">
              <a:solidFill>
                <a:schemeClr val="accent1"/>
              </a:solidFill>
              <a:latin typeface="+mj-lt"/>
              <a:ea typeface="+mj-ea"/>
              <a:cs typeface="Saysettha OT" panose="020B0504020207020204" pitchFamily="34" charset="-34"/>
            </a:endParaRPr>
          </a:p>
        </p:txBody>
      </p:sp>
    </p:spTree>
    <p:extLst>
      <p:ext uri="{BB962C8B-B14F-4D97-AF65-F5344CB8AC3E}">
        <p14:creationId xmlns:p14="http://schemas.microsoft.com/office/powerpoint/2010/main" val="415679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0FFB901-B61D-454C-ADF7-7A6623AB9B2E}"/>
              </a:ext>
            </a:extLst>
          </p:cNvPr>
          <p:cNvSpPr>
            <a:spLocks noGrp="1"/>
          </p:cNvSpPr>
          <p:nvPr>
            <p:ph type="sldNum" sz="quarter" idx="12"/>
          </p:nvPr>
        </p:nvSpPr>
        <p:spPr/>
        <p:txBody>
          <a:bodyPr/>
          <a:lstStyle/>
          <a:p>
            <a:fld id="{32A920CD-3997-48B4-8AED-F39B9A50283A}" type="slidenum">
              <a:rPr lang="en-US" smtClean="0"/>
              <a:pPr/>
              <a:t>15</a:t>
            </a:fld>
            <a:endParaRPr lang="en-US"/>
          </a:p>
        </p:txBody>
      </p:sp>
      <p:sp>
        <p:nvSpPr>
          <p:cNvPr id="5" name="Content Placeholder 1">
            <a:extLst>
              <a:ext uri="{FF2B5EF4-FFF2-40B4-BE49-F238E27FC236}">
                <a16:creationId xmlns:a16="http://schemas.microsoft.com/office/drawing/2014/main" xmlns="" id="{6CB7041F-4B70-4965-B97B-CF0C2DF7AB68}"/>
              </a:ext>
            </a:extLst>
          </p:cNvPr>
          <p:cNvSpPr>
            <a:spLocks noGrp="1"/>
          </p:cNvSpPr>
          <p:nvPr>
            <p:ph idx="1"/>
          </p:nvPr>
        </p:nvSpPr>
        <p:spPr>
          <a:xfrm>
            <a:off x="368376" y="1378422"/>
            <a:ext cx="11641653" cy="5254389"/>
          </a:xfrm>
        </p:spPr>
        <p:txBody>
          <a:bodyPr>
            <a:normAutofit lnSpcReduction="10000"/>
          </a:bodyPr>
          <a:lstStyle/>
          <a:p>
            <a:pPr marL="0" indent="0">
              <a:buNone/>
            </a:pPr>
            <a:r>
              <a:rPr lang="lo-LA" sz="2600" dirty="0">
                <a:latin typeface="Saysettha OT" panose="020B0504020207020204" pitchFamily="34" charset="-34"/>
                <a:ea typeface="Phetsarath OT" panose="02000500000000000001" pitchFamily="2" charset="2"/>
                <a:cs typeface="Saysettha OT" panose="020B0504020207020204" pitchFamily="34" charset="-34"/>
              </a:rPr>
              <a:t>ສໍາລັບການຂະຫຍາຍລູກຄ້າອີນເຕີເນັດ ປະເພດສາຍ ແລະ ບໍ່ມີສາຍ ແມ່ນໄດ້ຮັບຄ່າຕອບແທນສູງສຸດ </a:t>
            </a:r>
            <a:r>
              <a:rPr lang="en-US" sz="2600" dirty="0">
                <a:latin typeface="+mj-lt"/>
                <a:ea typeface="Phetsarath OT" panose="02000500000000000001" pitchFamily="2" charset="2"/>
                <a:cs typeface="Saysettha OT" panose="020B0504020207020204" pitchFamily="34" charset="-34"/>
              </a:rPr>
              <a:t>10%</a:t>
            </a:r>
            <a:r>
              <a:rPr lang="lo-LA" sz="2600" dirty="0">
                <a:latin typeface="Saysettha OT" panose="020B0504020207020204" pitchFamily="34" charset="-34"/>
                <a:ea typeface="Phetsarath OT" panose="02000500000000000001" pitchFamily="2" charset="2"/>
                <a:cs typeface="Saysettha OT" panose="020B0504020207020204" pitchFamily="34" charset="-34"/>
              </a:rPr>
              <a:t> ຂອງລາຍຮັບຕົວຈິງ ພາຍໃຕ້ເງື່ອນໄຂ:</a:t>
            </a:r>
            <a:endParaRPr lang="en-US" sz="2600" dirty="0">
              <a:latin typeface="Saysettha OT" panose="020B0504020207020204" pitchFamily="34" charset="-34"/>
              <a:ea typeface="Phetsarath OT" panose="02000500000000000001" pitchFamily="2" charset="2"/>
              <a:cs typeface="Saysettha OT" panose="020B0504020207020204" pitchFamily="34" charset="-34"/>
            </a:endParaRPr>
          </a:p>
          <a:p>
            <a:pPr marL="0" indent="0">
              <a:buNone/>
            </a:pPr>
            <a:r>
              <a:rPr lang="zh-CN" altLang="en-US" sz="2200" b="1" dirty="0">
                <a:solidFill>
                  <a:schemeClr val="accent1"/>
                </a:solidFill>
                <a:latin typeface="+mj-ea"/>
                <a:ea typeface="+mj-ea"/>
                <a:cs typeface="Saysettha OT" panose="020B0504020207020204" pitchFamily="34" charset="-34"/>
              </a:rPr>
              <a:t>针对发展无线宽带及有线宽带网络用户，按照实际收入给渠道代理计算高达</a:t>
            </a:r>
            <a:r>
              <a:rPr lang="en-US" altLang="zh-CN" sz="2200" b="1" dirty="0">
                <a:solidFill>
                  <a:schemeClr val="accent1"/>
                </a:solidFill>
                <a:latin typeface="+mj-ea"/>
                <a:ea typeface="+mj-ea"/>
                <a:cs typeface="Saysettha OT" panose="020B0504020207020204" pitchFamily="34" charset="-34"/>
              </a:rPr>
              <a:t>10%</a:t>
            </a:r>
            <a:r>
              <a:rPr lang="zh-CN" altLang="en-US" sz="2200" b="1" dirty="0">
                <a:solidFill>
                  <a:schemeClr val="accent1"/>
                </a:solidFill>
                <a:latin typeface="+mj-ea"/>
                <a:ea typeface="+mj-ea"/>
                <a:cs typeface="Saysettha OT" panose="020B0504020207020204" pitchFamily="34" charset="-34"/>
              </a:rPr>
              <a:t>的酬金：</a:t>
            </a:r>
            <a:endParaRPr lang="en-US" sz="2200" b="1" dirty="0">
              <a:solidFill>
                <a:schemeClr val="accent1"/>
              </a:solidFill>
              <a:latin typeface="+mj-ea"/>
              <a:ea typeface="+mj-ea"/>
              <a:cs typeface="Saysettha OT" panose="020B0504020207020204" pitchFamily="34" charset="-34"/>
            </a:endParaRPr>
          </a:p>
          <a:p>
            <a:pPr marL="0" indent="0">
              <a:buNone/>
            </a:pPr>
            <a:endParaRPr lang="en-US" sz="2600" dirty="0">
              <a:latin typeface="Saysettha OT" panose="020B0504020207020204" pitchFamily="34" charset="-34"/>
              <a:ea typeface="Phetsarath OT" panose="02000500000000000001" pitchFamily="2" charset="2"/>
              <a:cs typeface="Saysettha OT" panose="020B0504020207020204" pitchFamily="34" charset="-34"/>
            </a:endParaRPr>
          </a:p>
          <a:p>
            <a:pPr marL="0" indent="0">
              <a:buNone/>
            </a:pPr>
            <a:endParaRPr lang="lo-LA" sz="2800" dirty="0">
              <a:latin typeface="Saysettha OT" panose="020B0504020207020204" pitchFamily="34" charset="-34"/>
              <a:ea typeface="Phetsarath OT" panose="02000500000000000001" pitchFamily="2" charset="2"/>
              <a:cs typeface="Saysettha OT" panose="020B0504020207020204" pitchFamily="34" charset="-34"/>
            </a:endParaRPr>
          </a:p>
          <a:p>
            <a:pPr marL="0" indent="0">
              <a:buNone/>
            </a:pPr>
            <a:endParaRPr lang="en-US" sz="20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endParaRPr>
          </a:p>
          <a:p>
            <a:pPr marL="0" indent="0">
              <a:buNone/>
            </a:pPr>
            <a:r>
              <a:rPr lang="lo-LA" sz="17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ເງື່ອນໄຂ:</a:t>
            </a:r>
            <a:r>
              <a:rPr lang="zh-CN" altLang="en-US" sz="1700" b="1" dirty="0">
                <a:solidFill>
                  <a:schemeClr val="accent1"/>
                </a:solidFill>
                <a:latin typeface="+mj-ea"/>
                <a:ea typeface="+mj-ea"/>
                <a:cs typeface="Saysettha OT" panose="020B0504020207020204" pitchFamily="34" charset="-34"/>
              </a:rPr>
              <a:t>条件：</a:t>
            </a:r>
            <a:endParaRPr lang="en-US" sz="1700" b="1" dirty="0">
              <a:solidFill>
                <a:schemeClr val="accent1"/>
              </a:solidFill>
              <a:latin typeface="+mj-ea"/>
              <a:ea typeface="+mj-ea"/>
              <a:cs typeface="Saysettha OT" panose="020B0504020207020204" pitchFamily="34" charset="-34"/>
            </a:endParaRPr>
          </a:p>
          <a:p>
            <a:pPr marL="0" indent="0">
              <a:buNone/>
            </a:pPr>
            <a:r>
              <a:rPr lang="en-US" sz="17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1. </a:t>
            </a:r>
            <a:r>
              <a:rPr lang="lo-LA" sz="17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ຕ້ອງເປັນລູກໃໝ່ ທີ່ເກີດຂື້ນພາຍໃຕ້ ຂໍ້ຕົກລົງເລກທີ </a:t>
            </a:r>
            <a:r>
              <a:rPr lang="en-US" sz="17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0077/</a:t>
            </a:r>
            <a:r>
              <a:rPr lang="lo-LA" sz="17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ອທອ ລົງວັນທີ </a:t>
            </a:r>
            <a:r>
              <a:rPr lang="en-US" sz="17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23/1/2020</a:t>
            </a:r>
            <a:r>
              <a:rPr lang="lo-LA" sz="17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a:t>
            </a:r>
            <a:r>
              <a:rPr lang="en-US" sz="17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 </a:t>
            </a:r>
          </a:p>
          <a:p>
            <a:pPr marL="0" indent="0">
              <a:buNone/>
            </a:pPr>
            <a:r>
              <a:rPr lang="en-US" altLang="zh-CN" sz="1700" b="1" dirty="0">
                <a:solidFill>
                  <a:srgbClr val="FF0000"/>
                </a:solidFill>
                <a:latin typeface="Saysettha OT" panose="020B0504020207020204" pitchFamily="34" charset="-34"/>
                <a:ea typeface="+mj-ea"/>
                <a:cs typeface="Saysettha OT" panose="020B0504020207020204" pitchFamily="34" charset="-34"/>
              </a:rPr>
              <a:t>     </a:t>
            </a:r>
            <a:r>
              <a:rPr lang="zh-CN" altLang="en-US" sz="1700" b="1" dirty="0">
                <a:solidFill>
                  <a:schemeClr val="accent1"/>
                </a:solidFill>
                <a:latin typeface="+mj-ea"/>
                <a:ea typeface="+mj-ea"/>
                <a:cs typeface="Saysettha OT" panose="020B0504020207020204" pitchFamily="34" charset="-34"/>
              </a:rPr>
              <a:t>必须是</a:t>
            </a:r>
            <a:r>
              <a:rPr lang="en-US" altLang="zh-CN" sz="1700" b="1" dirty="0">
                <a:solidFill>
                  <a:schemeClr val="accent1"/>
                </a:solidFill>
                <a:latin typeface="+mj-ea"/>
                <a:ea typeface="+mj-ea"/>
                <a:cs typeface="Saysettha OT" panose="020B0504020207020204" pitchFamily="34" charset="-34"/>
              </a:rPr>
              <a:t>2020/01/23 0077/ETL</a:t>
            </a:r>
            <a:r>
              <a:rPr lang="zh-CN" altLang="en-US" sz="1700" b="1" dirty="0">
                <a:solidFill>
                  <a:schemeClr val="accent1"/>
                </a:solidFill>
                <a:latin typeface="+mj-ea"/>
                <a:ea typeface="+mj-ea"/>
                <a:cs typeface="Saysettha OT" panose="020B0504020207020204" pitchFamily="34" charset="-34"/>
              </a:rPr>
              <a:t>号决议签发后发展的新用户。</a:t>
            </a:r>
            <a:endParaRPr lang="lo-LA" sz="1700" b="1" dirty="0">
              <a:solidFill>
                <a:schemeClr val="accent1"/>
              </a:solidFill>
              <a:latin typeface="+mj-ea"/>
              <a:ea typeface="+mj-ea"/>
              <a:cs typeface="Saysettha OT" panose="020B0504020207020204" pitchFamily="34" charset="-34"/>
            </a:endParaRPr>
          </a:p>
          <a:p>
            <a:pPr marL="0" indent="0">
              <a:buNone/>
            </a:pPr>
            <a:r>
              <a:rPr lang="en-US" sz="17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2. </a:t>
            </a:r>
            <a:r>
              <a:rPr lang="lo-LA" sz="17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ລາຍຮັບທີ່ໄດ້ຮັບຕ້ອງເທົ່າກັບ ຫລື ຫລາຍກວ່າ </a:t>
            </a:r>
            <a:r>
              <a:rPr lang="en-US" sz="17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Market Price</a:t>
            </a:r>
            <a:r>
              <a:rPr lang="lo-LA" sz="17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a:t>
            </a:r>
            <a:r>
              <a:rPr lang="en-US" sz="17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 </a:t>
            </a:r>
          </a:p>
          <a:p>
            <a:pPr marL="0" indent="0">
              <a:buNone/>
            </a:pPr>
            <a:r>
              <a:rPr lang="en-US" altLang="zh-CN" sz="1700" b="1" dirty="0">
                <a:solidFill>
                  <a:srgbClr val="FF0000"/>
                </a:solidFill>
                <a:latin typeface="Saysettha OT" panose="020B0504020207020204" pitchFamily="34" charset="-34"/>
                <a:ea typeface="+mj-ea"/>
                <a:cs typeface="Saysettha OT" panose="020B0504020207020204" pitchFamily="34" charset="-34"/>
              </a:rPr>
              <a:t>     </a:t>
            </a:r>
            <a:r>
              <a:rPr lang="zh-CN" altLang="en-US" sz="1700" b="1" dirty="0">
                <a:solidFill>
                  <a:schemeClr val="accent1"/>
                </a:solidFill>
                <a:latin typeface="+mj-ea"/>
                <a:ea typeface="+mj-ea"/>
                <a:cs typeface="Saysettha OT" panose="020B0504020207020204" pitchFamily="34" charset="-34"/>
              </a:rPr>
              <a:t>所得收入必须等于或多余市场价。</a:t>
            </a:r>
            <a:endParaRPr lang="lo-LA" sz="1700" b="1" dirty="0">
              <a:solidFill>
                <a:schemeClr val="accent1"/>
              </a:solidFill>
              <a:latin typeface="+mj-ea"/>
              <a:ea typeface="+mj-ea"/>
              <a:cs typeface="Saysettha OT" panose="020B0504020207020204" pitchFamily="34" charset="-34"/>
            </a:endParaRPr>
          </a:p>
          <a:p>
            <a:pPr marL="0" indent="0">
              <a:buNone/>
            </a:pPr>
            <a:r>
              <a:rPr lang="en-US" sz="17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3. </a:t>
            </a:r>
            <a:r>
              <a:rPr lang="lo-LA" sz="17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ຕ້ອງມີໄອດີລູກຄ້າຄູ່ກັບ ໄອດີຂອງຕົວແທນ.</a:t>
            </a:r>
            <a:r>
              <a:rPr lang="en-US" sz="17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 </a:t>
            </a:r>
            <a:r>
              <a:rPr lang="zh-CN" altLang="en-US" sz="1700" b="1" dirty="0">
                <a:solidFill>
                  <a:schemeClr val="accent1"/>
                </a:solidFill>
                <a:latin typeface="+mj-ea"/>
                <a:ea typeface="+mj-ea"/>
                <a:cs typeface="Saysettha OT" panose="020B0504020207020204" pitchFamily="34" charset="-34"/>
              </a:rPr>
              <a:t>须有与渠道</a:t>
            </a:r>
            <a:r>
              <a:rPr lang="en-US" altLang="zh-CN" sz="1700" b="1" dirty="0">
                <a:solidFill>
                  <a:schemeClr val="accent1"/>
                </a:solidFill>
                <a:latin typeface="+mj-ea"/>
                <a:ea typeface="+mj-ea"/>
                <a:cs typeface="Saysettha OT" panose="020B0504020207020204" pitchFamily="34" charset="-34"/>
              </a:rPr>
              <a:t>ID</a:t>
            </a:r>
            <a:r>
              <a:rPr lang="zh-CN" altLang="en-US" sz="1700" b="1" dirty="0">
                <a:solidFill>
                  <a:schemeClr val="accent1"/>
                </a:solidFill>
                <a:latin typeface="+mj-ea"/>
                <a:ea typeface="+mj-ea"/>
                <a:cs typeface="Saysettha OT" panose="020B0504020207020204" pitchFamily="34" charset="-34"/>
              </a:rPr>
              <a:t>匹配的用户</a:t>
            </a:r>
            <a:r>
              <a:rPr lang="en-US" altLang="zh-CN" sz="1700" b="1" dirty="0">
                <a:solidFill>
                  <a:schemeClr val="accent1"/>
                </a:solidFill>
                <a:latin typeface="+mj-ea"/>
                <a:ea typeface="+mj-ea"/>
                <a:cs typeface="Saysettha OT" panose="020B0504020207020204" pitchFamily="34" charset="-34"/>
              </a:rPr>
              <a:t>ID</a:t>
            </a:r>
            <a:r>
              <a:rPr lang="zh-CN" altLang="en-US" sz="1700" b="1" dirty="0">
                <a:solidFill>
                  <a:schemeClr val="accent1"/>
                </a:solidFill>
                <a:latin typeface="+mj-ea"/>
                <a:ea typeface="+mj-ea"/>
                <a:cs typeface="Saysettha OT" panose="020B0504020207020204" pitchFamily="34" charset="-34"/>
              </a:rPr>
              <a:t>。</a:t>
            </a:r>
            <a:endParaRPr lang="lo-LA" sz="1700" b="1" dirty="0">
              <a:solidFill>
                <a:schemeClr val="accent1"/>
              </a:solidFill>
              <a:latin typeface="+mj-ea"/>
              <a:ea typeface="+mj-ea"/>
              <a:cs typeface="Saysettha OT" panose="020B0504020207020204" pitchFamily="34" charset="-34"/>
            </a:endParaRPr>
          </a:p>
          <a:p>
            <a:pPr marL="0" indent="0">
              <a:buNone/>
            </a:pPr>
            <a:r>
              <a:rPr lang="en-US" sz="17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4. </a:t>
            </a:r>
            <a:r>
              <a:rPr lang="lo-LA" sz="17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ປະເພດອີນເຕີເນັດ </a:t>
            </a:r>
            <a:r>
              <a:rPr lang="en-US" sz="17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HIL, FTTH, ADSL GOLD, ADSL Eco, CPE. </a:t>
            </a:r>
            <a:r>
              <a:rPr lang="zh-CN" altLang="en-US" sz="1700" b="1" dirty="0">
                <a:solidFill>
                  <a:schemeClr val="accent1"/>
                </a:solidFill>
                <a:latin typeface="+mj-ea"/>
                <a:ea typeface="+mj-ea"/>
                <a:cs typeface="Saysettha OT" panose="020B0504020207020204" pitchFamily="34" charset="-34"/>
              </a:rPr>
              <a:t>网络种类：</a:t>
            </a:r>
            <a:r>
              <a:rPr lang="en-US" altLang="zh-CN" sz="1700" b="1" dirty="0">
                <a:solidFill>
                  <a:schemeClr val="accent1"/>
                </a:solidFill>
                <a:latin typeface="+mj-ea"/>
                <a:ea typeface="+mj-ea"/>
                <a:cs typeface="Saysettha OT" panose="020B0504020207020204" pitchFamily="34" charset="-34"/>
              </a:rPr>
              <a:t> HIL, FTTH, ADSL GOLD, ADSL Eco, CPE</a:t>
            </a:r>
            <a:endParaRPr lang="lo-LA" sz="1700" b="1" dirty="0">
              <a:solidFill>
                <a:schemeClr val="accent1"/>
              </a:solidFill>
              <a:latin typeface="+mj-ea"/>
              <a:ea typeface="+mj-ea"/>
              <a:cs typeface="Saysettha OT" panose="020B0504020207020204" pitchFamily="34" charset="-34"/>
            </a:endParaRPr>
          </a:p>
          <a:p>
            <a:pPr marL="0" indent="0">
              <a:buNone/>
            </a:pPr>
            <a:r>
              <a:rPr lang="en-US" sz="17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5. </a:t>
            </a:r>
            <a:r>
              <a:rPr lang="lo-LA" sz="17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ການໃຫ້ຄ່າຕອບແທນຕ້ອງຫັກຕົ້ນທືນ ແລະ ອາກອນທີ່ຕິດພັນກັບ ອທອ ອອກທັງໝົດກ່ອນ.</a:t>
            </a:r>
            <a:r>
              <a:rPr lang="zh-CN" altLang="en-US" sz="1700" b="1" dirty="0">
                <a:solidFill>
                  <a:schemeClr val="accent1"/>
                </a:solidFill>
                <a:latin typeface="+mj-ea"/>
                <a:ea typeface="+mj-ea"/>
                <a:cs typeface="Saysettha OT" panose="020B0504020207020204" pitchFamily="34" charset="-34"/>
              </a:rPr>
              <a:t>扣除所有税费后方可计算酬金。</a:t>
            </a:r>
            <a:endParaRPr lang="en-US" sz="1700" b="1" dirty="0">
              <a:solidFill>
                <a:schemeClr val="accent1"/>
              </a:solidFill>
              <a:latin typeface="+mj-ea"/>
              <a:ea typeface="+mj-ea"/>
              <a:cs typeface="Saysettha OT" panose="020B0504020207020204" pitchFamily="34" charset="-34"/>
            </a:endParaRPr>
          </a:p>
          <a:p>
            <a:pPr marL="0" indent="0">
              <a:buNone/>
            </a:pPr>
            <a:endParaRPr lang="en-US" sz="20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endParaRPr>
          </a:p>
          <a:p>
            <a:pPr marL="514350" indent="-514350">
              <a:buAutoNum type="arabicPeriod"/>
            </a:pPr>
            <a:endParaRPr lang="lo-LA" sz="28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endParaRPr>
          </a:p>
          <a:p>
            <a:pPr marL="0" indent="0">
              <a:buNone/>
            </a:pPr>
            <a:endParaRPr lang="en-US" sz="2800" dirty="0">
              <a:latin typeface="Saysettha OT" panose="020B0504020207020204" pitchFamily="34" charset="-34"/>
              <a:ea typeface="Phetsarath OT" panose="02000500000000000001" pitchFamily="2" charset="2"/>
              <a:cs typeface="Saysettha OT" panose="020B0504020207020204" pitchFamily="34" charset="-34"/>
            </a:endParaRPr>
          </a:p>
        </p:txBody>
      </p:sp>
      <p:graphicFrame>
        <p:nvGraphicFramePr>
          <p:cNvPr id="6" name="Table 6">
            <a:extLst>
              <a:ext uri="{FF2B5EF4-FFF2-40B4-BE49-F238E27FC236}">
                <a16:creationId xmlns:a16="http://schemas.microsoft.com/office/drawing/2014/main" xmlns="" id="{E7CD1A1E-71EA-4C33-8178-B64A90976410}"/>
              </a:ext>
            </a:extLst>
          </p:cNvPr>
          <p:cNvGraphicFramePr>
            <a:graphicFrameLocks noGrp="1"/>
          </p:cNvGraphicFramePr>
          <p:nvPr>
            <p:extLst>
              <p:ext uri="{D42A27DB-BD31-4B8C-83A1-F6EECF244321}">
                <p14:modId xmlns:p14="http://schemas.microsoft.com/office/powerpoint/2010/main" val="4052073795"/>
              </p:ext>
            </p:extLst>
          </p:nvPr>
        </p:nvGraphicFramePr>
        <p:xfrm>
          <a:off x="1003109" y="2657500"/>
          <a:ext cx="8128000" cy="1112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917294364"/>
                    </a:ext>
                  </a:extLst>
                </a:gridCol>
                <a:gridCol w="4064000">
                  <a:extLst>
                    <a:ext uri="{9D8B030D-6E8A-4147-A177-3AD203B41FA5}">
                      <a16:colId xmlns:a16="http://schemas.microsoft.com/office/drawing/2014/main" xmlns="" val="2971928045"/>
                    </a:ext>
                  </a:extLst>
                </a:gridCol>
              </a:tblGrid>
              <a:tr h="370840">
                <a:tc>
                  <a:txBody>
                    <a:bodyPr/>
                    <a:lstStyle/>
                    <a:p>
                      <a:pPr algn="ctr"/>
                      <a:r>
                        <a:rPr lang="lo-LA" sz="1600" dirty="0">
                          <a:latin typeface="Saysettha OT" panose="020B0504020207020204" pitchFamily="34" charset="-34"/>
                          <a:ea typeface="Phetsarath OT" panose="02000500000000000001" pitchFamily="2" charset="2"/>
                          <a:cs typeface="Saysettha OT" panose="020B0504020207020204" pitchFamily="34" charset="-34"/>
                        </a:rPr>
                        <a:t>ລາຍຮັບຕົວຈິງ</a:t>
                      </a:r>
                      <a:r>
                        <a:rPr lang="zh-CN" altLang="en-US" sz="1600" dirty="0">
                          <a:solidFill>
                            <a:srgbClr val="FFC000"/>
                          </a:solidFill>
                          <a:latin typeface="Saysettha OT" panose="020B0504020207020204" pitchFamily="34" charset="-34"/>
                          <a:ea typeface="Phetsarath OT" panose="02000500000000000001" pitchFamily="2" charset="2"/>
                          <a:cs typeface="Saysettha OT" panose="020B0504020207020204" pitchFamily="34" charset="-34"/>
                        </a:rPr>
                        <a:t>实际收入</a:t>
                      </a:r>
                      <a:endParaRPr lang="en-US" sz="1600" dirty="0">
                        <a:solidFill>
                          <a:srgbClr val="FFC000"/>
                        </a:solidFill>
                        <a:latin typeface="Saysettha OT" panose="020B0504020207020204" pitchFamily="34" charset="-34"/>
                        <a:ea typeface="Phetsarath OT" panose="02000500000000000001" pitchFamily="2" charset="2"/>
                        <a:cs typeface="Saysettha OT" panose="020B0504020207020204" pitchFamily="34"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o-LA" sz="1600" dirty="0">
                          <a:latin typeface="Saysettha OT" panose="020B0504020207020204" pitchFamily="34" charset="-34"/>
                          <a:ea typeface="Phetsarath OT" panose="02000500000000000001" pitchFamily="2" charset="2"/>
                          <a:cs typeface="Saysettha OT" panose="020B0504020207020204" pitchFamily="34" charset="-34"/>
                        </a:rPr>
                        <a:t>ເປີເຊີນການຄິດໄລ່ ຄ່າຕອບແທນ</a:t>
                      </a:r>
                      <a:r>
                        <a:rPr lang="zh-CN" altLang="en-US" sz="1600" dirty="0">
                          <a:solidFill>
                            <a:srgbClr val="FFC000"/>
                          </a:solidFill>
                          <a:latin typeface="Saysettha OT" panose="020B0504020207020204" pitchFamily="34" charset="-34"/>
                          <a:ea typeface="Phetsarath OT" panose="02000500000000000001" pitchFamily="2" charset="2"/>
                          <a:cs typeface="Saysettha OT" panose="020B0504020207020204" pitchFamily="34" charset="-34"/>
                        </a:rPr>
                        <a:t>酬金计算占比</a:t>
                      </a:r>
                      <a:endParaRPr lang="en-US" sz="1600" dirty="0">
                        <a:solidFill>
                          <a:srgbClr val="FFC000"/>
                        </a:solidFill>
                        <a:latin typeface="Saysettha OT" panose="020B0504020207020204" pitchFamily="34" charset="-34"/>
                        <a:ea typeface="Phetsarath OT" panose="02000500000000000001" pitchFamily="2" charset="2"/>
                        <a:cs typeface="Saysettha OT" panose="020B0504020207020204" pitchFamily="34"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71350219"/>
                  </a:ext>
                </a:extLst>
              </a:tr>
              <a:tr h="370840">
                <a:tc>
                  <a:txBody>
                    <a:bodyPr/>
                    <a:lstStyle/>
                    <a:p>
                      <a:r>
                        <a:rPr lang="lo-LA" sz="1600" dirty="0">
                          <a:latin typeface="Saysettha OT" panose="020B0504020207020204" pitchFamily="34" charset="-34"/>
                          <a:ea typeface="Phetsarath OT" panose="02000500000000000001" pitchFamily="2" charset="2"/>
                          <a:cs typeface="Saysettha OT" panose="020B0504020207020204" pitchFamily="34" charset="-34"/>
                        </a:rPr>
                        <a:t>ຈ່າຍລ່ວງໜ້າ </a:t>
                      </a:r>
                      <a:r>
                        <a:rPr lang="en-US" sz="1600" dirty="0">
                          <a:latin typeface="+mj-lt"/>
                          <a:ea typeface="Phetsarath OT" panose="02000500000000000001" pitchFamily="2" charset="2"/>
                          <a:cs typeface="Saysettha OT" panose="020B0504020207020204" pitchFamily="34" charset="-34"/>
                        </a:rPr>
                        <a:t>6</a:t>
                      </a:r>
                      <a:r>
                        <a:rPr lang="en-US" sz="1600" dirty="0">
                          <a:latin typeface="Saysettha OT" panose="020B0504020207020204" pitchFamily="34" charset="-34"/>
                          <a:ea typeface="Phetsarath OT" panose="02000500000000000001" pitchFamily="2" charset="2"/>
                          <a:cs typeface="Saysettha OT" panose="020B0504020207020204" pitchFamily="34" charset="-34"/>
                        </a:rPr>
                        <a:t> </a:t>
                      </a:r>
                      <a:r>
                        <a:rPr lang="lo-LA" sz="1600" dirty="0">
                          <a:latin typeface="Saysettha OT" panose="020B0504020207020204" pitchFamily="34" charset="-34"/>
                          <a:ea typeface="Phetsarath OT" panose="02000500000000000001" pitchFamily="2" charset="2"/>
                          <a:cs typeface="Saysettha OT" panose="020B0504020207020204" pitchFamily="34" charset="-34"/>
                        </a:rPr>
                        <a:t>ເດືອນ ຂື້ນໄປ</a:t>
                      </a:r>
                      <a:r>
                        <a:rPr lang="zh-CN" altLang="en-US" sz="1600" b="1"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预付</a:t>
                      </a:r>
                      <a:r>
                        <a:rPr lang="en-US" altLang="zh-CN" sz="1600" b="1"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6</a:t>
                      </a:r>
                      <a:r>
                        <a:rPr lang="zh-CN" altLang="en-US" sz="1600" b="1"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个月以上</a:t>
                      </a:r>
                      <a:endParaRPr lang="en-US" sz="1600" b="1"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mj-lt"/>
                          <a:ea typeface="Phetsarath OT" panose="02000500000000000001" pitchFamily="2" charset="2"/>
                          <a:cs typeface="Saysettha OT" panose="020B0504020207020204" pitchFamily="34" charset="-34"/>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312750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sz="1600" dirty="0">
                          <a:latin typeface="Saysettha OT" panose="020B0504020207020204" pitchFamily="34" charset="-34"/>
                          <a:ea typeface="Phetsarath OT" panose="02000500000000000001" pitchFamily="2" charset="2"/>
                          <a:cs typeface="Saysettha OT" panose="020B0504020207020204" pitchFamily="34" charset="-34"/>
                        </a:rPr>
                        <a:t>ຈ່າຍລ່ວງໜ້າ </a:t>
                      </a:r>
                      <a:r>
                        <a:rPr lang="en-US" sz="1600" dirty="0">
                          <a:latin typeface="+mj-lt"/>
                          <a:ea typeface="+mj-ea"/>
                          <a:cs typeface="Saysettha OT" panose="020B0504020207020204" pitchFamily="34" charset="-34"/>
                        </a:rPr>
                        <a:t>12</a:t>
                      </a:r>
                      <a:r>
                        <a:rPr lang="en-US" sz="1600" dirty="0">
                          <a:latin typeface="Saysettha OT" panose="020B0504020207020204" pitchFamily="34" charset="-34"/>
                          <a:ea typeface="Phetsarath OT" panose="02000500000000000001" pitchFamily="2" charset="2"/>
                          <a:cs typeface="Saysettha OT" panose="020B0504020207020204" pitchFamily="34" charset="-34"/>
                        </a:rPr>
                        <a:t> </a:t>
                      </a:r>
                      <a:r>
                        <a:rPr lang="lo-LA" sz="1600" dirty="0">
                          <a:latin typeface="Saysettha OT" panose="020B0504020207020204" pitchFamily="34" charset="-34"/>
                          <a:ea typeface="Phetsarath OT" panose="02000500000000000001" pitchFamily="2" charset="2"/>
                          <a:cs typeface="Saysettha OT" panose="020B0504020207020204" pitchFamily="34" charset="-34"/>
                        </a:rPr>
                        <a:t>ເດືອນ ຂື້ນໄປ</a:t>
                      </a:r>
                      <a:r>
                        <a:rPr lang="zh-CN" altLang="en-US" sz="1600" b="1"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预付</a:t>
                      </a:r>
                      <a:r>
                        <a:rPr lang="en-US" altLang="zh-CN" sz="1600" b="1"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1</a:t>
                      </a:r>
                      <a:r>
                        <a:rPr lang="zh-CN" altLang="en-US" sz="1600" b="1"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年以上</a:t>
                      </a:r>
                      <a:endParaRPr lang="en-US" sz="1600" b="1"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mj-lt"/>
                          <a:ea typeface="Phetsarath OT" panose="02000500000000000001" pitchFamily="2" charset="2"/>
                          <a:cs typeface="Saysettha OT" panose="020B0504020207020204" pitchFamily="34" charset="-34"/>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63518859"/>
                  </a:ext>
                </a:extLst>
              </a:tr>
            </a:tbl>
          </a:graphicData>
        </a:graphic>
      </p:graphicFrame>
      <p:sp>
        <p:nvSpPr>
          <p:cNvPr id="7" name="TextBox 6">
            <a:extLst>
              <a:ext uri="{FF2B5EF4-FFF2-40B4-BE49-F238E27FC236}">
                <a16:creationId xmlns:a16="http://schemas.microsoft.com/office/drawing/2014/main" xmlns="" id="{756DA639-5433-41C4-98F7-7B186408F55F}"/>
              </a:ext>
            </a:extLst>
          </p:cNvPr>
          <p:cNvSpPr txBox="1"/>
          <p:nvPr/>
        </p:nvSpPr>
        <p:spPr>
          <a:xfrm>
            <a:off x="315566" y="95348"/>
            <a:ext cx="7668373" cy="584775"/>
          </a:xfrm>
          <a:prstGeom prst="rect">
            <a:avLst/>
          </a:prstGeom>
          <a:noFill/>
        </p:spPr>
        <p:txBody>
          <a:bodyPr wrap="square">
            <a:spAutoFit/>
          </a:bodyPr>
          <a:lstStyle/>
          <a:p>
            <a:r>
              <a:rPr lang="en-US" altLang="zh-CN" sz="3200" b="1" dirty="0">
                <a:solidFill>
                  <a:srgbClr val="222222"/>
                </a:solidFill>
                <a:latin typeface="+mj-lt"/>
                <a:cs typeface="Phetsarath OT" panose="02000500000000020004" pitchFamily="2" charset="0"/>
              </a:rPr>
              <a:t>3</a:t>
            </a:r>
            <a:r>
              <a:rPr lang="en-US" altLang="zh-CN" sz="3200" b="1" dirty="0">
                <a:solidFill>
                  <a:srgbClr val="222222"/>
                </a:solidFill>
                <a:cs typeface="Phetsarath OT" panose="02000500000000020004" pitchFamily="2" charset="0"/>
              </a:rPr>
              <a:t>. </a:t>
            </a:r>
            <a:r>
              <a:rPr lang="en-US" altLang="zh-CN" sz="3200" b="1" dirty="0" err="1">
                <a:solidFill>
                  <a:srgbClr val="222222"/>
                </a:solidFill>
                <a:latin typeface="Saysettha OT" panose="020B0504020207020204" pitchFamily="34" charset="-34"/>
                <a:cs typeface="Saysettha OT" panose="020B0504020207020204" pitchFamily="34" charset="-34"/>
              </a:rPr>
              <a:t>ລາຍລະອຽດຂອງຜະລິດຕະພັນ</a:t>
            </a:r>
            <a:r>
              <a:rPr lang="en-US" altLang="zh-CN" sz="3200" b="1" dirty="0">
                <a:solidFill>
                  <a:srgbClr val="222222"/>
                </a:solidFill>
                <a:latin typeface="Saysettha OT" panose="020B0504020207020204" pitchFamily="34" charset="-34"/>
                <a:cs typeface="Saysettha OT" panose="020B0504020207020204" pitchFamily="34" charset="-34"/>
              </a:rPr>
              <a:t> </a:t>
            </a:r>
            <a:r>
              <a:rPr lang="zh-CN" altLang="en-US" sz="3200" b="1" dirty="0">
                <a:solidFill>
                  <a:srgbClr val="222222"/>
                </a:solidFill>
                <a:latin typeface="+mj-ea"/>
                <a:ea typeface="+mj-ea"/>
                <a:cs typeface="Phetsarath OT" panose="02000500000000020004" pitchFamily="2" charset="0"/>
              </a:rPr>
              <a:t>产品详情</a:t>
            </a:r>
          </a:p>
        </p:txBody>
      </p:sp>
      <p:sp>
        <p:nvSpPr>
          <p:cNvPr id="8" name="TextBox 7">
            <a:extLst>
              <a:ext uri="{FF2B5EF4-FFF2-40B4-BE49-F238E27FC236}">
                <a16:creationId xmlns:a16="http://schemas.microsoft.com/office/drawing/2014/main" xmlns="" id="{C0D812F2-D4EA-4DB0-9B58-27A730DFB8FD}"/>
              </a:ext>
            </a:extLst>
          </p:cNvPr>
          <p:cNvSpPr txBox="1"/>
          <p:nvPr/>
        </p:nvSpPr>
        <p:spPr>
          <a:xfrm>
            <a:off x="608068" y="680123"/>
            <a:ext cx="4782798" cy="523220"/>
          </a:xfrm>
          <a:prstGeom prst="rect">
            <a:avLst/>
          </a:prstGeom>
          <a:noFill/>
        </p:spPr>
        <p:txBody>
          <a:bodyPr wrap="square" rtlCol="0">
            <a:spAutoFit/>
          </a:bodyPr>
          <a:lstStyle/>
          <a:p>
            <a:r>
              <a:rPr lang="af-ZA" sz="2800" b="1" u="sng" dirty="0">
                <a:latin typeface="+mj-lt"/>
              </a:rPr>
              <a:t>Internet Braodband </a:t>
            </a:r>
            <a:r>
              <a:rPr lang="zh-CN" altLang="en-US" sz="2800" b="1" dirty="0">
                <a:solidFill>
                  <a:schemeClr val="accent1"/>
                </a:solidFill>
                <a:latin typeface="+mj-ea"/>
                <a:ea typeface="+mj-ea"/>
              </a:rPr>
              <a:t>宽带</a:t>
            </a:r>
            <a:endParaRPr lang="en-US" sz="2800" b="1" dirty="0">
              <a:solidFill>
                <a:schemeClr val="accent1"/>
              </a:solidFill>
              <a:latin typeface="+mj-ea"/>
              <a:ea typeface="+mj-ea"/>
            </a:endParaRPr>
          </a:p>
        </p:txBody>
      </p:sp>
    </p:spTree>
    <p:extLst>
      <p:ext uri="{BB962C8B-B14F-4D97-AF65-F5344CB8AC3E}">
        <p14:creationId xmlns:p14="http://schemas.microsoft.com/office/powerpoint/2010/main" val="19224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36525"/>
            <a:ext cx="8305800" cy="527845"/>
          </a:xfrm>
        </p:spPr>
        <p:txBody>
          <a:bodyPr>
            <a:normAutofit fontScale="90000"/>
          </a:bodyPr>
          <a:lstStyle/>
          <a:p>
            <a:r>
              <a:rPr lang="lo-LA" sz="2800" dirty="0">
                <a:latin typeface="Saysettha OT" panose="020B0504020207020204" pitchFamily="34" charset="-34"/>
                <a:cs typeface="Saysettha OT" panose="020B0504020207020204" pitchFamily="34" charset="-34"/>
              </a:rPr>
              <a:t>ຊ່ອງທາງການເຂົ້າເຖິງບໍລິການ ອທອ </a:t>
            </a:r>
            <a:r>
              <a:rPr lang="zh-CN" altLang="en-US" sz="2800" dirty="0">
                <a:latin typeface="Saysettha OT" panose="020B0504020207020204" pitchFamily="34" charset="-34"/>
                <a:cs typeface="Saysettha OT" panose="020B0504020207020204" pitchFamily="34" charset="-34"/>
              </a:rPr>
              <a:t>了解</a:t>
            </a:r>
            <a:r>
              <a:rPr lang="en-US" sz="2800" dirty="0">
                <a:latin typeface="+mj-ea"/>
                <a:cs typeface="Saysettha OT" panose="020B0504020207020204" pitchFamily="34" charset="-34"/>
              </a:rPr>
              <a:t>ETL</a:t>
            </a:r>
            <a:r>
              <a:rPr lang="zh-CN" altLang="en-US" sz="2800" dirty="0">
                <a:latin typeface="+mj-ea"/>
                <a:cs typeface="Saysettha OT" panose="020B0504020207020204" pitchFamily="34" charset="-34"/>
              </a:rPr>
              <a:t>服务的渠道</a:t>
            </a:r>
            <a:endParaRPr lang="en-US" sz="2800" dirty="0">
              <a:latin typeface="+mj-ea"/>
              <a:cs typeface="Saysettha OT" panose="020B0504020207020204" pitchFamily="34" charset="-34"/>
            </a:endParaRPr>
          </a:p>
        </p:txBody>
      </p:sp>
      <p:sp>
        <p:nvSpPr>
          <p:cNvPr id="4" name="Slide Number Placeholder 3"/>
          <p:cNvSpPr>
            <a:spLocks noGrp="1"/>
          </p:cNvSpPr>
          <p:nvPr>
            <p:ph type="sldNum" sz="quarter" idx="12"/>
          </p:nvPr>
        </p:nvSpPr>
        <p:spPr/>
        <p:txBody>
          <a:bodyPr/>
          <a:lstStyle/>
          <a:p>
            <a:fld id="{32A920CD-3997-48B4-8AED-F39B9A50283A}" type="slidenum">
              <a:rPr lang="en-US" smtClean="0"/>
              <a:pPr/>
              <a:t>16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098142883"/>
              </p:ext>
            </p:extLst>
          </p:nvPr>
        </p:nvGraphicFramePr>
        <p:xfrm>
          <a:off x="1164130" y="1671709"/>
          <a:ext cx="8818070" cy="3813589"/>
        </p:xfrm>
        <a:graphic>
          <a:graphicData uri="http://schemas.openxmlformats.org/drawingml/2006/table">
            <a:tbl>
              <a:tblPr>
                <a:tableStyleId>{6E25E649-3F16-4E02-A733-19D2CDBF48F0}</a:tableStyleId>
              </a:tblPr>
              <a:tblGrid>
                <a:gridCol w="565649">
                  <a:extLst>
                    <a:ext uri="{9D8B030D-6E8A-4147-A177-3AD203B41FA5}">
                      <a16:colId xmlns:a16="http://schemas.microsoft.com/office/drawing/2014/main" xmlns="" val="20000"/>
                    </a:ext>
                  </a:extLst>
                </a:gridCol>
                <a:gridCol w="5445353">
                  <a:extLst>
                    <a:ext uri="{9D8B030D-6E8A-4147-A177-3AD203B41FA5}">
                      <a16:colId xmlns:a16="http://schemas.microsoft.com/office/drawing/2014/main" xmlns="" val="20001"/>
                    </a:ext>
                  </a:extLst>
                </a:gridCol>
                <a:gridCol w="2807068">
                  <a:extLst>
                    <a:ext uri="{9D8B030D-6E8A-4147-A177-3AD203B41FA5}">
                      <a16:colId xmlns:a16="http://schemas.microsoft.com/office/drawing/2014/main" xmlns="" val="20002"/>
                    </a:ext>
                  </a:extLst>
                </a:gridCol>
              </a:tblGrid>
              <a:tr h="645751">
                <a:tc>
                  <a:txBody>
                    <a:bodyPr/>
                    <a:lstStyle/>
                    <a:p>
                      <a:pPr algn="ctr" fontAlgn="b"/>
                      <a:r>
                        <a:rPr lang="lo-LA" sz="1600" b="1" u="none" strike="noStrike" dirty="0">
                          <a:effectLst/>
                          <a:latin typeface="Saysettha OT" panose="020B0504020207020204" pitchFamily="34" charset="-34"/>
                          <a:cs typeface="Saysettha OT" panose="020B0504020207020204" pitchFamily="34" charset="-34"/>
                        </a:rPr>
                        <a:t>ລ/ດ</a:t>
                      </a:r>
                      <a:endParaRPr lang="en-US" sz="1600" b="1" u="none" strike="noStrike" dirty="0">
                        <a:effectLst/>
                        <a:latin typeface="Saysettha OT" panose="020B0504020207020204" pitchFamily="34" charset="-34"/>
                        <a:cs typeface="Saysettha OT" panose="020B0504020207020204" pitchFamily="34" charset="-34"/>
                      </a:endParaRPr>
                    </a:p>
                    <a:p>
                      <a:pPr algn="ctr" fontAlgn="b"/>
                      <a:r>
                        <a:rPr lang="zh-CN" altLang="en-US" sz="1600" b="1" u="none" strike="noStrike" dirty="0">
                          <a:solidFill>
                            <a:schemeClr val="accent1"/>
                          </a:solidFill>
                          <a:effectLst/>
                          <a:latin typeface="+mj-ea"/>
                          <a:ea typeface="+mj-ea"/>
                          <a:cs typeface="Saysettha OT" panose="020B0504020207020204" pitchFamily="34" charset="-34"/>
                        </a:rPr>
                        <a:t>序号</a:t>
                      </a:r>
                      <a:endParaRPr lang="lo-LA" sz="1600" b="1" i="0" u="none" strike="noStrike" dirty="0">
                        <a:solidFill>
                          <a:schemeClr val="accent1"/>
                        </a:solidFill>
                        <a:effectLst/>
                        <a:latin typeface="+mj-ea"/>
                        <a:ea typeface="+mj-ea"/>
                        <a:cs typeface="Saysettha OT" panose="020B0504020207020204" pitchFamily="34" charset="-34"/>
                      </a:endParaRPr>
                    </a:p>
                  </a:txBody>
                  <a:tcPr marL="6376" marR="6376" marT="6376" marB="0" anchor="ctr"/>
                </a:tc>
                <a:tc>
                  <a:txBody>
                    <a:bodyPr/>
                    <a:lstStyle/>
                    <a:p>
                      <a:pPr algn="ctr" fontAlgn="b"/>
                      <a:r>
                        <a:rPr lang="lo-LA" sz="1600" b="1" i="0" u="none" strike="noStrike"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ຊ່ອງທາງການເຂົ້າເຖິງ</a:t>
                      </a:r>
                      <a:r>
                        <a:rPr lang="lo-LA" sz="1600" b="1" i="0" u="none" strike="noStrike" baseline="0"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 ບໍລິການ ອທອ</a:t>
                      </a:r>
                      <a:endParaRPr lang="en-US" sz="1600" b="1" i="0" u="none" strike="noStrike" baseline="0"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endParaRPr>
                    </a:p>
                    <a:p>
                      <a:pPr algn="ctr" fontAlgn="b"/>
                      <a:r>
                        <a:rPr lang="zh-CN" altLang="en-US" sz="1600" b="1" dirty="0">
                          <a:solidFill>
                            <a:schemeClr val="accent1"/>
                          </a:solidFill>
                          <a:latin typeface="+mj-ea"/>
                          <a:ea typeface="+mj-ea"/>
                          <a:cs typeface="Saysettha OT" panose="020B0504020207020204" pitchFamily="34" charset="-34"/>
                        </a:rPr>
                        <a:t>了解</a:t>
                      </a:r>
                      <a:r>
                        <a:rPr lang="en-US" altLang="zh-CN" sz="1600" b="1" dirty="0">
                          <a:solidFill>
                            <a:schemeClr val="accent1"/>
                          </a:solidFill>
                          <a:latin typeface="+mj-ea"/>
                          <a:ea typeface="+mj-ea"/>
                          <a:cs typeface="Saysettha OT" panose="020B0504020207020204" pitchFamily="34" charset="-34"/>
                        </a:rPr>
                        <a:t>ETL</a:t>
                      </a:r>
                      <a:r>
                        <a:rPr lang="zh-CN" altLang="en-US" sz="1600" b="1" dirty="0">
                          <a:solidFill>
                            <a:schemeClr val="accent1"/>
                          </a:solidFill>
                          <a:latin typeface="+mj-ea"/>
                          <a:ea typeface="+mj-ea"/>
                          <a:cs typeface="Saysettha OT" panose="020B0504020207020204" pitchFamily="34" charset="-34"/>
                        </a:rPr>
                        <a:t>服务的渠道</a:t>
                      </a:r>
                      <a:endParaRPr lang="en-US" sz="1600" b="1" i="0" u="none" strike="noStrike" dirty="0">
                        <a:solidFill>
                          <a:schemeClr val="accent1"/>
                        </a:solidFill>
                        <a:effectLst/>
                        <a:latin typeface="+mj-ea"/>
                        <a:ea typeface="+mj-ea"/>
                        <a:cs typeface="Saysettha OT" panose="020B0504020207020204" pitchFamily="34" charset="-34"/>
                      </a:endParaRPr>
                    </a:p>
                  </a:txBody>
                  <a:tcPr marL="6376" marR="6376" marT="6376" marB="0" anchor="ctr"/>
                </a:tc>
                <a:tc>
                  <a:txBody>
                    <a:bodyPr/>
                    <a:lstStyle/>
                    <a:p>
                      <a:pPr algn="ctr" fontAlgn="b"/>
                      <a:r>
                        <a:rPr lang="lo-LA" sz="1600" b="1" i="0" u="none" strike="noStrike" dirty="0">
                          <a:solidFill>
                            <a:schemeClr val="dk1"/>
                          </a:solidFill>
                          <a:effectLst/>
                          <a:latin typeface="Saysettha OT" panose="020B0504020207020204" pitchFamily="34" charset="-34"/>
                          <a:ea typeface="+mn-ea"/>
                          <a:cs typeface="Saysettha OT" panose="020B0504020207020204" pitchFamily="34" charset="-34"/>
                        </a:rPr>
                        <a:t>ຊ່ອງທາງ</a:t>
                      </a:r>
                      <a:endParaRPr lang="en-US" sz="1600" b="1" i="0" u="none" strike="noStrike" dirty="0">
                        <a:solidFill>
                          <a:schemeClr val="dk1"/>
                        </a:solidFill>
                        <a:effectLst/>
                        <a:latin typeface="Saysettha OT" panose="020B0504020207020204" pitchFamily="34" charset="-34"/>
                        <a:ea typeface="+mn-ea"/>
                        <a:cs typeface="Saysettha OT" panose="020B0504020207020204" pitchFamily="34" charset="-34"/>
                      </a:endParaRPr>
                    </a:p>
                    <a:p>
                      <a:pPr algn="ctr" fontAlgn="b"/>
                      <a:r>
                        <a:rPr lang="zh-CN" altLang="en-US" sz="1600" b="1" i="0" u="none" strike="noStrike" dirty="0">
                          <a:solidFill>
                            <a:schemeClr val="accent1"/>
                          </a:solidFill>
                          <a:effectLst/>
                          <a:latin typeface="+mj-ea"/>
                          <a:ea typeface="+mj-ea"/>
                          <a:cs typeface="Saysettha OT" panose="020B0504020207020204" pitchFamily="34" charset="-34"/>
                        </a:rPr>
                        <a:t>渠道</a:t>
                      </a:r>
                      <a:endParaRPr lang="en-US" sz="1600" b="1" i="0" u="none" strike="noStrike" dirty="0">
                        <a:solidFill>
                          <a:schemeClr val="accent1"/>
                        </a:solidFill>
                        <a:effectLst/>
                        <a:latin typeface="+mj-ea"/>
                        <a:ea typeface="+mj-ea"/>
                        <a:cs typeface="Saysettha OT" panose="020B0504020207020204" pitchFamily="34" charset="-34"/>
                      </a:endParaRPr>
                    </a:p>
                  </a:txBody>
                  <a:tcPr marL="6376" marR="6376" marT="6376" marB="0" anchor="ctr"/>
                </a:tc>
                <a:extLst>
                  <a:ext uri="{0D108BD9-81ED-4DB2-BD59-A6C34878D82A}">
                    <a16:rowId xmlns:a16="http://schemas.microsoft.com/office/drawing/2014/main" xmlns="" val="10000"/>
                  </a:ext>
                </a:extLst>
              </a:tr>
              <a:tr h="383238">
                <a:tc gridSpan="3">
                  <a:txBody>
                    <a:bodyPr/>
                    <a:lstStyle/>
                    <a:p>
                      <a:pPr algn="l" fontAlgn="b"/>
                      <a:r>
                        <a:rPr lang="en-US" sz="1600" b="0" i="0" u="sng" strike="noStrike"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I.</a:t>
                      </a:r>
                      <a:r>
                        <a:rPr lang="en-US" sz="1600" b="0" i="0" u="sng" strike="noStrike" baseline="0"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 </a:t>
                      </a:r>
                      <a:r>
                        <a:rPr lang="lo-LA" sz="1600" b="0" i="0" u="sng" strike="noStrike" baseline="0"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ຊ່ອງທາງສົ່ງຂ່າວ ແລະ ສອບຖາມຂໍ້ມູນ.</a:t>
                      </a:r>
                      <a:r>
                        <a:rPr lang="en-US" sz="1600" b="0" i="0" u="sng" strike="noStrike" baseline="0"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 </a:t>
                      </a:r>
                      <a:r>
                        <a:rPr lang="zh-CN" altLang="en-US" sz="1600" b="1" i="0" u="none" strike="noStrike" baseline="0" dirty="0">
                          <a:solidFill>
                            <a:schemeClr val="accent1"/>
                          </a:solidFill>
                          <a:effectLst/>
                          <a:latin typeface="+mj-ea"/>
                          <a:ea typeface="+mj-ea"/>
                          <a:cs typeface="Saysettha OT" panose="020B0504020207020204" pitchFamily="34" charset="-34"/>
                        </a:rPr>
                        <a:t>信息咨询及活动发出渠道</a:t>
                      </a:r>
                      <a:endParaRPr lang="en-US" sz="1600" b="1" i="0" u="none" strike="noStrike" dirty="0">
                        <a:solidFill>
                          <a:schemeClr val="accent1"/>
                        </a:solidFill>
                        <a:effectLst/>
                        <a:latin typeface="+mj-ea"/>
                        <a:ea typeface="+mj-ea"/>
                        <a:cs typeface="Saysettha OT" panose="020B0504020207020204" pitchFamily="34" charset="-34"/>
                      </a:endParaRPr>
                    </a:p>
                  </a:txBody>
                  <a:tcPr marL="6376" marR="6376" marT="6376" marB="0" anchor="ctr"/>
                </a:tc>
                <a:tc hMerge="1">
                  <a:txBody>
                    <a:bodyPr/>
                    <a:lstStyle/>
                    <a:p>
                      <a:pPr algn="l" fontAlgn="b"/>
                      <a:endParaRPr lang="lo-LA" sz="1600" b="0" i="0" u="none" strike="noStrike" dirty="0">
                        <a:solidFill>
                          <a:srgbClr val="000000"/>
                        </a:solidFill>
                        <a:effectLst/>
                        <a:latin typeface="Phetsarath OT" panose="02000500000000020004" pitchFamily="2" charset="0"/>
                        <a:ea typeface="Phetsarath OT" panose="02000500000000000001" pitchFamily="2" charset="2"/>
                        <a:cs typeface="Phetsarath OT" panose="02000500000000020004" pitchFamily="2" charset="0"/>
                      </a:endParaRPr>
                    </a:p>
                  </a:txBody>
                  <a:tcPr marL="6376" marR="6376" marT="6376" marB="0" anchor="ctr"/>
                </a:tc>
                <a:tc hMerge="1">
                  <a:txBody>
                    <a:bodyPr/>
                    <a:lstStyle/>
                    <a:p>
                      <a:pPr algn="ctr" fontAlgn="ctr"/>
                      <a:endParaRPr lang="en-US" sz="1600" b="0" i="0" u="none" strike="noStrike" dirty="0">
                        <a:solidFill>
                          <a:srgbClr val="FF0000"/>
                        </a:solidFill>
                        <a:effectLst/>
                        <a:latin typeface="Phetsarath OT" panose="02000500000000020004" pitchFamily="2" charset="0"/>
                        <a:ea typeface="Phetsarath OT" panose="02000500000000000001" pitchFamily="2" charset="2"/>
                        <a:cs typeface="Phetsarath OT" panose="02000500000000020004" pitchFamily="2" charset="0"/>
                      </a:endParaRPr>
                    </a:p>
                  </a:txBody>
                  <a:tcPr marL="6376" marR="6376" marT="6376" marB="0" anchor="ctr"/>
                </a:tc>
                <a:extLst>
                  <a:ext uri="{0D108BD9-81ED-4DB2-BD59-A6C34878D82A}">
                    <a16:rowId xmlns:a16="http://schemas.microsoft.com/office/drawing/2014/main" xmlns="" val="10001"/>
                  </a:ext>
                </a:extLst>
              </a:tr>
              <a:tr h="383238">
                <a:tc>
                  <a:txBody>
                    <a:bodyPr/>
                    <a:lstStyle/>
                    <a:p>
                      <a:pPr algn="ctr" fontAlgn="b"/>
                      <a:r>
                        <a:rPr lang="en-US" sz="1600" u="none" strike="noStrike" dirty="0">
                          <a:effectLst/>
                          <a:latin typeface="Saysettha OT" panose="020B0504020207020204" pitchFamily="34" charset="-34"/>
                          <a:cs typeface="Saysettha OT" panose="020B0504020207020204" pitchFamily="34" charset="-34"/>
                        </a:rPr>
                        <a:t>1</a:t>
                      </a:r>
                      <a:endParaRPr lang="en-US" sz="1600" b="0" i="0" u="none" strike="noStrike"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376" marR="6376" marT="6376" marB="0" anchor="ctr"/>
                </a:tc>
                <a:tc>
                  <a:txBody>
                    <a:bodyPr/>
                    <a:lstStyle/>
                    <a:p>
                      <a:pPr algn="l" fontAlgn="b"/>
                      <a:r>
                        <a:rPr lang="lo-LA" sz="1600" u="none" strike="noStrike" dirty="0">
                          <a:effectLst/>
                          <a:latin typeface="Saysettha OT" panose="020B0504020207020204" pitchFamily="34" charset="-34"/>
                          <a:cs typeface="Saysettha OT" panose="020B0504020207020204" pitchFamily="34" charset="-34"/>
                        </a:rPr>
                        <a:t>ສອບຖາມຂໍ້ມູນເພີ່ມຕື່ມ</a:t>
                      </a:r>
                      <a:r>
                        <a:rPr lang="en-US" sz="1600" u="none" strike="noStrike" dirty="0">
                          <a:effectLst/>
                          <a:latin typeface="Saysettha OT" panose="020B0504020207020204" pitchFamily="34" charset="-34"/>
                          <a:cs typeface="Saysettha OT" panose="020B0504020207020204" pitchFamily="34" charset="-34"/>
                        </a:rPr>
                        <a:t> </a:t>
                      </a:r>
                      <a:r>
                        <a:rPr lang="zh-CN" altLang="en-US" sz="1600" b="1" u="none" strike="noStrike" dirty="0">
                          <a:solidFill>
                            <a:schemeClr val="accent1"/>
                          </a:solidFill>
                          <a:effectLst/>
                          <a:latin typeface="+mj-ea"/>
                          <a:ea typeface="+mj-ea"/>
                          <a:cs typeface="Saysettha OT" panose="020B0504020207020204" pitchFamily="34" charset="-34"/>
                        </a:rPr>
                        <a:t>更多咨询</a:t>
                      </a:r>
                      <a:endParaRPr lang="lo-LA" sz="1600" b="1" i="0" u="none" strike="noStrike" dirty="0">
                        <a:solidFill>
                          <a:schemeClr val="accent1"/>
                        </a:solidFill>
                        <a:effectLst/>
                        <a:latin typeface="+mj-ea"/>
                        <a:ea typeface="+mj-ea"/>
                        <a:cs typeface="Saysettha OT" panose="020B0504020207020204" pitchFamily="34" charset="-34"/>
                      </a:endParaRPr>
                    </a:p>
                  </a:txBody>
                  <a:tcPr marL="6376" marR="6376" marT="6376" marB="0" anchor="ctr"/>
                </a:tc>
                <a:tc>
                  <a:txBody>
                    <a:bodyPr/>
                    <a:lstStyle/>
                    <a:p>
                      <a:pPr algn="ctr" fontAlgn="ctr"/>
                      <a:r>
                        <a:rPr lang="en-US" sz="1600" u="none" strike="noStrike" dirty="0">
                          <a:effectLst/>
                          <a:latin typeface="Saysettha OT" panose="020B0504020207020204" pitchFamily="34" charset="-34"/>
                          <a:cs typeface="Saysettha OT" panose="020B0504020207020204" pitchFamily="34" charset="-34"/>
                        </a:rPr>
                        <a:t>Call</a:t>
                      </a:r>
                      <a:r>
                        <a:rPr lang="en-US" sz="1600" u="none" strike="noStrike" baseline="0" dirty="0">
                          <a:effectLst/>
                          <a:latin typeface="Saysettha OT" panose="020B0504020207020204" pitchFamily="34" charset="-34"/>
                          <a:cs typeface="Saysettha OT" panose="020B0504020207020204" pitchFamily="34" charset="-34"/>
                        </a:rPr>
                        <a:t> center 135</a:t>
                      </a:r>
                      <a:endParaRPr lang="en-US" sz="1600" b="0" i="0" u="none" strike="noStrike" dirty="0">
                        <a:solidFill>
                          <a:srgbClr val="FF0000"/>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376" marR="6376" marT="6376" marB="0" anchor="ctr"/>
                </a:tc>
                <a:extLst>
                  <a:ext uri="{0D108BD9-81ED-4DB2-BD59-A6C34878D82A}">
                    <a16:rowId xmlns:a16="http://schemas.microsoft.com/office/drawing/2014/main" xmlns="" val="10002"/>
                  </a:ext>
                </a:extLst>
              </a:tr>
              <a:tr h="383238">
                <a:tc>
                  <a:txBody>
                    <a:bodyPr/>
                    <a:lstStyle/>
                    <a:p>
                      <a:pPr algn="ctr" fontAlgn="b"/>
                      <a:r>
                        <a:rPr lang="en-US" sz="1600" u="none" strike="noStrike" dirty="0">
                          <a:effectLst/>
                          <a:latin typeface="Saysettha OT" panose="020B0504020207020204" pitchFamily="34" charset="-34"/>
                          <a:cs typeface="Saysettha OT" panose="020B0504020207020204" pitchFamily="34" charset="-34"/>
                        </a:rPr>
                        <a:t>2</a:t>
                      </a:r>
                      <a:endParaRPr lang="en-US" sz="1600" b="0" i="0" u="none" strike="noStrike"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376" marR="6376" marT="6376"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lo-LA" sz="1600" u="none" strike="noStrike" dirty="0">
                          <a:effectLst/>
                          <a:latin typeface="Saysettha OT" panose="020B0504020207020204" pitchFamily="34" charset="-34"/>
                          <a:cs typeface="Saysettha OT" panose="020B0504020207020204" pitchFamily="34" charset="-34"/>
                        </a:rPr>
                        <a:t>ຕິດຕໍ່ເບີ</a:t>
                      </a:r>
                      <a:r>
                        <a:rPr lang="lo-LA" sz="1600" u="none" strike="noStrike" baseline="0" dirty="0">
                          <a:effectLst/>
                          <a:latin typeface="Saysettha OT" panose="020B0504020207020204" pitchFamily="34" charset="-34"/>
                          <a:cs typeface="Saysettha OT" panose="020B0504020207020204" pitchFamily="34" charset="-34"/>
                        </a:rPr>
                        <a:t> </a:t>
                      </a:r>
                      <a:r>
                        <a:rPr lang="en-US" sz="1600" u="none" strike="noStrike" baseline="0" dirty="0">
                          <a:effectLst/>
                          <a:latin typeface="Saysettha OT" panose="020B0504020207020204" pitchFamily="34" charset="-34"/>
                          <a:cs typeface="Saysettha OT" panose="020B0504020207020204" pitchFamily="34" charset="-34"/>
                        </a:rPr>
                        <a:t>Direct </a:t>
                      </a:r>
                      <a:r>
                        <a:rPr lang="zh-CN" altLang="en-US" sz="1600" b="1" u="none" strike="noStrike" baseline="0" dirty="0">
                          <a:solidFill>
                            <a:schemeClr val="accent1"/>
                          </a:solidFill>
                          <a:effectLst/>
                          <a:latin typeface="+mj-ea"/>
                          <a:ea typeface="+mj-ea"/>
                          <a:cs typeface="Saysettha OT" panose="020B0504020207020204" pitchFamily="34" charset="-34"/>
                        </a:rPr>
                        <a:t>服务热线</a:t>
                      </a:r>
                      <a:endParaRPr lang="lo-LA" sz="1600" b="1" i="0" u="none" strike="noStrike" dirty="0">
                        <a:solidFill>
                          <a:schemeClr val="accent1"/>
                        </a:solidFill>
                        <a:effectLst/>
                        <a:latin typeface="+mj-ea"/>
                        <a:ea typeface="+mj-ea"/>
                        <a:cs typeface="Saysettha OT" panose="020B0504020207020204" pitchFamily="34" charset="-34"/>
                      </a:endParaRPr>
                    </a:p>
                  </a:txBody>
                  <a:tcPr marL="6376" marR="6376" marT="637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latin typeface="Saysettha OT" panose="020B0504020207020204" pitchFamily="34" charset="-34"/>
                          <a:cs typeface="Saysettha OT" panose="020B0504020207020204" pitchFamily="34" charset="-34"/>
                        </a:rPr>
                        <a:t>021 260076</a:t>
                      </a:r>
                      <a:endParaRPr lang="en-US" sz="1600" b="0" i="0" u="none" strike="noStrike" dirty="0">
                        <a:solidFill>
                          <a:srgbClr val="FF0000"/>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376" marR="6376" marT="6376" marB="0" anchor="ctr"/>
                </a:tc>
                <a:extLst>
                  <a:ext uri="{0D108BD9-81ED-4DB2-BD59-A6C34878D82A}">
                    <a16:rowId xmlns:a16="http://schemas.microsoft.com/office/drawing/2014/main" xmlns="" val="10003"/>
                  </a:ext>
                </a:extLst>
              </a:tr>
              <a:tr h="336354">
                <a:tc>
                  <a:txBody>
                    <a:bodyPr/>
                    <a:lstStyle/>
                    <a:p>
                      <a:pPr algn="ctr" fontAlgn="b"/>
                      <a:r>
                        <a:rPr lang="lo-LA" sz="1600" u="none" strike="noStrike" dirty="0">
                          <a:effectLst/>
                          <a:latin typeface="Saysettha OT" panose="020B0504020207020204" pitchFamily="34" charset="-34"/>
                          <a:cs typeface="Saysettha OT" panose="020B0504020207020204" pitchFamily="34" charset="-34"/>
                        </a:rPr>
                        <a:t>3</a:t>
                      </a:r>
                      <a:endParaRPr lang="en-US" sz="1600" b="0" i="0" u="none" strike="noStrike"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376" marR="6376" marT="6376" marB="0" anchor="ctr"/>
                </a:tc>
                <a:tc>
                  <a:txBody>
                    <a:bodyPr/>
                    <a:lstStyle/>
                    <a:p>
                      <a:pPr algn="l" fontAlgn="b"/>
                      <a:r>
                        <a:rPr lang="en-US" sz="1600" u="none" strike="noStrike" dirty="0">
                          <a:effectLst/>
                          <a:latin typeface="Saysettha OT" panose="020B0504020207020204" pitchFamily="34" charset="-34"/>
                          <a:cs typeface="Saysettha OT" panose="020B0504020207020204" pitchFamily="34" charset="-34"/>
                        </a:rPr>
                        <a:t>Facebook </a:t>
                      </a:r>
                      <a:r>
                        <a:rPr lang="zh-CN" altLang="en-US" sz="1600" b="1" u="none" strike="noStrike" dirty="0">
                          <a:solidFill>
                            <a:schemeClr val="accent1"/>
                          </a:solidFill>
                          <a:effectLst/>
                          <a:latin typeface="+mj-ea"/>
                          <a:ea typeface="+mj-ea"/>
                          <a:cs typeface="Saysettha OT" panose="020B0504020207020204" pitchFamily="34" charset="-34"/>
                        </a:rPr>
                        <a:t>脸书</a:t>
                      </a:r>
                      <a:endParaRPr lang="lo-LA" sz="1600" b="1" i="0" u="none" strike="noStrike" dirty="0">
                        <a:solidFill>
                          <a:schemeClr val="accent1"/>
                        </a:solidFill>
                        <a:effectLst/>
                        <a:latin typeface="+mj-ea"/>
                        <a:ea typeface="+mj-ea"/>
                        <a:cs typeface="Saysettha OT" panose="020B0504020207020204" pitchFamily="34" charset="-34"/>
                      </a:endParaRPr>
                    </a:p>
                  </a:txBody>
                  <a:tcPr marL="6376" marR="6376" marT="637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latin typeface="Saysettha OT" panose="020B0504020207020204" pitchFamily="34" charset="-34"/>
                          <a:cs typeface="Saysettha OT" panose="020B0504020207020204" pitchFamily="34" charset="-34"/>
                        </a:rPr>
                        <a:t>ETL Company Limited</a:t>
                      </a:r>
                      <a:endParaRPr lang="en-US" sz="1600" b="0" i="0" u="none" strike="noStrike" dirty="0">
                        <a:solidFill>
                          <a:srgbClr val="FF0000"/>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376" marR="6376" marT="6376" marB="0" anchor="ctr"/>
                </a:tc>
                <a:extLst>
                  <a:ext uri="{0D108BD9-81ED-4DB2-BD59-A6C34878D82A}">
                    <a16:rowId xmlns:a16="http://schemas.microsoft.com/office/drawing/2014/main" xmlns="" val="10004"/>
                  </a:ext>
                </a:extLst>
              </a:tr>
              <a:tr h="336354">
                <a:tc>
                  <a:txBody>
                    <a:bodyPr/>
                    <a:lstStyle/>
                    <a:p>
                      <a:pPr algn="ctr" fontAlgn="b"/>
                      <a:r>
                        <a:rPr lang="lo-LA" sz="1600" u="none" strike="noStrike" dirty="0">
                          <a:effectLst/>
                          <a:latin typeface="Saysettha OT" panose="020B0504020207020204" pitchFamily="34" charset="-34"/>
                          <a:cs typeface="Saysettha OT" panose="020B0504020207020204" pitchFamily="34" charset="-34"/>
                        </a:rPr>
                        <a:t>4</a:t>
                      </a:r>
                      <a:endParaRPr lang="en-US" sz="1600" b="0" i="0" u="none" strike="noStrike"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376" marR="6376" marT="6376" marB="0" anchor="ctr"/>
                </a:tc>
                <a:tc>
                  <a:txBody>
                    <a:bodyPr/>
                    <a:lstStyle/>
                    <a:p>
                      <a:pPr algn="l" fontAlgn="b"/>
                      <a:r>
                        <a:rPr lang="en-US" sz="1600" u="none" strike="noStrike" dirty="0">
                          <a:effectLst/>
                          <a:latin typeface="Saysettha OT" panose="020B0504020207020204" pitchFamily="34" charset="-34"/>
                          <a:cs typeface="Saysettha OT" panose="020B0504020207020204" pitchFamily="34" charset="-34"/>
                        </a:rPr>
                        <a:t>Web site </a:t>
                      </a:r>
                      <a:r>
                        <a:rPr lang="zh-CN" altLang="en-US" sz="1600" b="1" u="none" strike="noStrike" dirty="0">
                          <a:solidFill>
                            <a:schemeClr val="accent1"/>
                          </a:solidFill>
                          <a:effectLst/>
                          <a:latin typeface="+mj-ea"/>
                          <a:ea typeface="+mj-ea"/>
                          <a:cs typeface="Saysettha OT" panose="020B0504020207020204" pitchFamily="34" charset="-34"/>
                        </a:rPr>
                        <a:t>网页</a:t>
                      </a:r>
                      <a:endParaRPr lang="lo-LA" sz="1600" b="1" i="0" u="none" strike="noStrike" dirty="0">
                        <a:solidFill>
                          <a:schemeClr val="accent1"/>
                        </a:solidFill>
                        <a:effectLst/>
                        <a:latin typeface="+mj-ea"/>
                        <a:ea typeface="+mj-ea"/>
                        <a:cs typeface="Saysettha OT" panose="020B0504020207020204" pitchFamily="34" charset="-34"/>
                      </a:endParaRPr>
                    </a:p>
                  </a:txBody>
                  <a:tcPr marL="6376" marR="6376" marT="6376" marB="0" anchor="ctr"/>
                </a:tc>
                <a:tc>
                  <a:txBody>
                    <a:bodyPr/>
                    <a:lstStyle/>
                    <a:p>
                      <a:pPr algn="ctr" fontAlgn="ctr"/>
                      <a:r>
                        <a:rPr lang="en-US" sz="1600" u="none" strike="noStrike" dirty="0">
                          <a:effectLst/>
                          <a:latin typeface="Saysettha OT" panose="020B0504020207020204" pitchFamily="34" charset="-34"/>
                          <a:cs typeface="Saysettha OT" panose="020B0504020207020204" pitchFamily="34" charset="-34"/>
                        </a:rPr>
                        <a:t>etllao.com</a:t>
                      </a:r>
                      <a:endParaRPr lang="en-US" sz="1600" b="0" i="0" u="none" strike="noStrike" dirty="0">
                        <a:solidFill>
                          <a:srgbClr val="FF0000"/>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376" marR="6376" marT="6376" marB="0" anchor="ctr"/>
                </a:tc>
                <a:extLst>
                  <a:ext uri="{0D108BD9-81ED-4DB2-BD59-A6C34878D82A}">
                    <a16:rowId xmlns:a16="http://schemas.microsoft.com/office/drawing/2014/main" xmlns="" val="10005"/>
                  </a:ext>
                </a:extLst>
              </a:tr>
              <a:tr h="336354">
                <a:tc grid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II.</a:t>
                      </a:r>
                      <a:r>
                        <a:rPr lang="lo-LA" sz="1600" b="0" i="0" u="none" strike="noStrike" baseline="0"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ກວດເບີ່ງ </a:t>
                      </a:r>
                      <a:r>
                        <a:rPr lang="en-US" sz="1600" b="0" i="0" u="none" strike="noStrike" baseline="0"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Package </a:t>
                      </a:r>
                      <a:r>
                        <a:rPr lang="lo-LA" sz="1600" b="0" i="0" u="none" strike="noStrike" baseline="0"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ທີ່ ອທອ ໃຫ້ບໍລິການໃນປະຈຸບັນ.</a:t>
                      </a:r>
                      <a:r>
                        <a:rPr lang="en-US" sz="1600" b="0" i="0" u="none" strike="noStrike" baseline="0"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 </a:t>
                      </a:r>
                      <a:r>
                        <a:rPr lang="zh-CN" altLang="en-US" sz="1600" b="1" i="0" u="none" strike="noStrike" baseline="0" dirty="0">
                          <a:solidFill>
                            <a:schemeClr val="accent1"/>
                          </a:solidFill>
                          <a:effectLst/>
                          <a:latin typeface="+mj-ea"/>
                          <a:ea typeface="+mj-ea"/>
                          <a:cs typeface="Saysettha OT" panose="020B0504020207020204" pitchFamily="34" charset="-34"/>
                        </a:rPr>
                        <a:t>套餐查询</a:t>
                      </a:r>
                      <a:endParaRPr lang="en-US" sz="1600" b="1" i="0" u="sng" strike="noStrike" dirty="0">
                        <a:solidFill>
                          <a:schemeClr val="accent1"/>
                        </a:solidFill>
                        <a:effectLst/>
                        <a:latin typeface="+mj-ea"/>
                        <a:ea typeface="+mj-ea"/>
                        <a:cs typeface="Saysettha OT" panose="020B0504020207020204" pitchFamily="34" charset="-34"/>
                      </a:endParaRPr>
                    </a:p>
                  </a:txBody>
                  <a:tcPr marL="6376" marR="6376" marT="6376" marB="0" anchor="ctr"/>
                </a:tc>
                <a:tc hMerge="1">
                  <a:txBody>
                    <a:bodyPr/>
                    <a:lstStyle/>
                    <a:p>
                      <a:pPr algn="l" fontAlgn="b"/>
                      <a:endParaRPr lang="lo-LA" sz="1600" b="0" i="0" u="none" strike="noStrike" dirty="0">
                        <a:solidFill>
                          <a:srgbClr val="000000"/>
                        </a:solidFill>
                        <a:effectLst/>
                        <a:latin typeface="Phetsarath OT" panose="02000500000000020004" pitchFamily="2" charset="0"/>
                        <a:ea typeface="Phetsarath OT" panose="02000500000000000001" pitchFamily="2" charset="2"/>
                        <a:cs typeface="Phetsarath OT" panose="02000500000000020004" pitchFamily="2" charset="0"/>
                      </a:endParaRPr>
                    </a:p>
                  </a:txBody>
                  <a:tcPr marL="6376" marR="6376" marT="6376" marB="0" anchor="ctr"/>
                </a:tc>
                <a:tc hMerge="1">
                  <a:txBody>
                    <a:bodyPr/>
                    <a:lstStyle/>
                    <a:p>
                      <a:pPr algn="ctr" fontAlgn="ctr"/>
                      <a:endParaRPr lang="en-US" sz="1600" b="0" i="0" u="none" strike="noStrike" dirty="0">
                        <a:solidFill>
                          <a:srgbClr val="FF0000"/>
                        </a:solidFill>
                        <a:effectLst/>
                        <a:latin typeface="Phetsarath OT" panose="02000500000000020004" pitchFamily="2" charset="0"/>
                        <a:ea typeface="Phetsarath OT" panose="02000500000000000001" pitchFamily="2" charset="2"/>
                        <a:cs typeface="Phetsarath OT" panose="02000500000000020004" pitchFamily="2" charset="0"/>
                      </a:endParaRPr>
                    </a:p>
                  </a:txBody>
                  <a:tcPr marL="6376" marR="6376" marT="6376" marB="0" anchor="ctr"/>
                </a:tc>
                <a:extLst>
                  <a:ext uri="{0D108BD9-81ED-4DB2-BD59-A6C34878D82A}">
                    <a16:rowId xmlns:a16="http://schemas.microsoft.com/office/drawing/2014/main" xmlns="" val="10006"/>
                  </a:ext>
                </a:extLst>
              </a:tr>
              <a:tr h="336354">
                <a:tc>
                  <a:txBody>
                    <a:bodyPr/>
                    <a:lstStyle/>
                    <a:p>
                      <a:pPr algn="ctr" fontAlgn="b"/>
                      <a:r>
                        <a:rPr lang="en-US" sz="1600" b="0" i="0" u="none" strike="noStrike"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1</a:t>
                      </a:r>
                    </a:p>
                  </a:txBody>
                  <a:tcPr marL="6376" marR="6376" marT="6376" marB="0" anchor="ctr"/>
                </a:tc>
                <a:tc>
                  <a:txBody>
                    <a:bodyPr/>
                    <a:lstStyle/>
                    <a:p>
                      <a:pPr algn="l" fontAlgn="b"/>
                      <a:r>
                        <a:rPr lang="lo-LA" sz="1600" b="0" i="0" u="none" strike="noStrike"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ວິທີສະໝັກ</a:t>
                      </a:r>
                      <a:r>
                        <a:rPr lang="lo-LA" sz="1600" b="0" i="0" u="none" strike="noStrike" baseline="0"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 </a:t>
                      </a:r>
                      <a:r>
                        <a:rPr lang="en-US" sz="1600" b="0" i="0" u="none" strike="noStrike" baseline="0"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package </a:t>
                      </a:r>
                      <a:r>
                        <a:rPr lang="zh-CN" altLang="en-US" sz="1600" b="1" i="0" u="none" strike="noStrike" baseline="0" dirty="0">
                          <a:solidFill>
                            <a:schemeClr val="accent1"/>
                          </a:solidFill>
                          <a:effectLst/>
                          <a:latin typeface="+mj-ea"/>
                          <a:ea typeface="+mj-ea"/>
                          <a:cs typeface="Saysettha OT" panose="020B0504020207020204" pitchFamily="34" charset="-34"/>
                        </a:rPr>
                        <a:t>套餐订购方法</a:t>
                      </a:r>
                      <a:endParaRPr lang="lo-LA" sz="1600" b="1" i="0" u="none" strike="noStrike" dirty="0">
                        <a:solidFill>
                          <a:schemeClr val="accent1"/>
                        </a:solidFill>
                        <a:effectLst/>
                        <a:latin typeface="+mj-ea"/>
                        <a:ea typeface="+mj-ea"/>
                        <a:cs typeface="Saysettha OT" panose="020B0504020207020204" pitchFamily="34" charset="-34"/>
                      </a:endParaRPr>
                    </a:p>
                  </a:txBody>
                  <a:tcPr marL="6376" marR="6376" marT="6376" marB="0" anchor="ctr"/>
                </a:tc>
                <a:tc>
                  <a:txBody>
                    <a:bodyPr/>
                    <a:lstStyle/>
                    <a:p>
                      <a:pPr algn="ctr" fontAlgn="ctr"/>
                      <a:r>
                        <a:rPr lang="en-US" sz="1600" b="0" i="0" u="none" strike="noStrike" dirty="0">
                          <a:solidFill>
                            <a:srgbClr val="FF0000"/>
                          </a:solidFill>
                          <a:effectLst/>
                          <a:latin typeface="Saysettha OT" panose="020B0504020207020204" pitchFamily="34" charset="-34"/>
                          <a:ea typeface="Phetsarath OT" panose="02000500000000000001" pitchFamily="2" charset="2"/>
                          <a:cs typeface="Saysettha OT" panose="020B0504020207020204" pitchFamily="34" charset="-34"/>
                        </a:rPr>
                        <a:t>USSD:</a:t>
                      </a:r>
                      <a:r>
                        <a:rPr lang="en-US" sz="1600" b="0" i="0" u="none" strike="noStrike" baseline="0" dirty="0">
                          <a:solidFill>
                            <a:srgbClr val="FF0000"/>
                          </a:solidFill>
                          <a:effectLst/>
                          <a:latin typeface="Saysettha OT" panose="020B0504020207020204" pitchFamily="34" charset="-34"/>
                          <a:ea typeface="Phetsarath OT" panose="02000500000000000001" pitchFamily="2" charset="2"/>
                          <a:cs typeface="Saysettha OT" panose="020B0504020207020204" pitchFamily="34" charset="-34"/>
                        </a:rPr>
                        <a:t> *228#</a:t>
                      </a:r>
                      <a:endParaRPr lang="en-US" sz="1600" b="0" i="0" u="none" strike="noStrike" dirty="0">
                        <a:solidFill>
                          <a:srgbClr val="FF0000"/>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376" marR="6376" marT="6376" marB="0" anchor="ctr"/>
                </a:tc>
                <a:extLst>
                  <a:ext uri="{0D108BD9-81ED-4DB2-BD59-A6C34878D82A}">
                    <a16:rowId xmlns:a16="http://schemas.microsoft.com/office/drawing/2014/main" xmlns="" val="10007"/>
                  </a:ext>
                </a:extLst>
              </a:tr>
              <a:tr h="336354">
                <a:tc>
                  <a:txBody>
                    <a:bodyPr/>
                    <a:lstStyle/>
                    <a:p>
                      <a:pPr algn="ctr" fontAlgn="b"/>
                      <a:r>
                        <a:rPr lang="en-US" sz="1600" b="0" i="0" u="none" strike="noStrike"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2</a:t>
                      </a:r>
                    </a:p>
                  </a:txBody>
                  <a:tcPr marL="6376" marR="6376" marT="6376"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lo-LA" sz="1600" b="0" i="0" u="none" strike="noStrike"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ວິທີຍົກເລີກ</a:t>
                      </a:r>
                      <a:r>
                        <a:rPr lang="lo-LA" sz="1600" b="0" i="0" u="none" strike="noStrike" baseline="0"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 </a:t>
                      </a:r>
                      <a:r>
                        <a:rPr lang="en-US" sz="1600" b="0" i="0" u="none" strike="noStrike" baseline="0"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package </a:t>
                      </a:r>
                      <a:r>
                        <a:rPr lang="zh-CN" altLang="en-US" sz="1600" b="1" i="0" u="none" strike="noStrike" baseline="0" dirty="0">
                          <a:solidFill>
                            <a:schemeClr val="accent1"/>
                          </a:solidFill>
                          <a:effectLst/>
                          <a:latin typeface="+mj-ea"/>
                          <a:ea typeface="+mj-ea"/>
                          <a:cs typeface="Saysettha OT" panose="020B0504020207020204" pitchFamily="34" charset="-34"/>
                        </a:rPr>
                        <a:t>套餐退订方法</a:t>
                      </a:r>
                      <a:endParaRPr lang="lo-LA" sz="1600" b="1" i="0" u="none" strike="noStrike" dirty="0">
                        <a:solidFill>
                          <a:schemeClr val="accent1"/>
                        </a:solidFill>
                        <a:effectLst/>
                        <a:latin typeface="+mj-ea"/>
                        <a:ea typeface="+mj-ea"/>
                        <a:cs typeface="Saysettha OT" panose="020B0504020207020204" pitchFamily="34" charset="-34"/>
                      </a:endParaRPr>
                    </a:p>
                  </a:txBody>
                  <a:tcPr marL="6376" marR="6376" marT="637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FF0000"/>
                          </a:solidFill>
                          <a:effectLst/>
                          <a:latin typeface="Saysettha OT" panose="020B0504020207020204" pitchFamily="34" charset="-34"/>
                          <a:ea typeface="Phetsarath OT" panose="02000500000000000001" pitchFamily="2" charset="2"/>
                          <a:cs typeface="Saysettha OT" panose="020B0504020207020204" pitchFamily="34" charset="-34"/>
                        </a:rPr>
                        <a:t>USSD:</a:t>
                      </a:r>
                      <a:r>
                        <a:rPr lang="en-US" sz="1600" b="0" i="0" u="none" strike="noStrike" baseline="0" dirty="0">
                          <a:solidFill>
                            <a:srgbClr val="FF0000"/>
                          </a:solidFill>
                          <a:effectLst/>
                          <a:latin typeface="Saysettha OT" panose="020B0504020207020204" pitchFamily="34" charset="-34"/>
                          <a:ea typeface="Phetsarath OT" panose="02000500000000000001" pitchFamily="2" charset="2"/>
                          <a:cs typeface="Saysettha OT" panose="020B0504020207020204" pitchFamily="34" charset="-34"/>
                        </a:rPr>
                        <a:t> *2</a:t>
                      </a:r>
                      <a:r>
                        <a:rPr lang="lo-LA" sz="1600" b="0" i="0" u="none" strike="noStrike" baseline="0" dirty="0">
                          <a:solidFill>
                            <a:srgbClr val="FF0000"/>
                          </a:solidFill>
                          <a:effectLst/>
                          <a:latin typeface="Saysettha OT" panose="020B0504020207020204" pitchFamily="34" charset="-34"/>
                          <a:ea typeface="Phetsarath OT" panose="02000500000000000001" pitchFamily="2" charset="2"/>
                          <a:cs typeface="Saysettha OT" panose="020B0504020207020204" pitchFamily="34" charset="-34"/>
                        </a:rPr>
                        <a:t>29</a:t>
                      </a:r>
                      <a:r>
                        <a:rPr lang="en-US" sz="1600" b="0" i="0" u="none" strike="noStrike" baseline="0" dirty="0">
                          <a:solidFill>
                            <a:srgbClr val="FF0000"/>
                          </a:solidFill>
                          <a:effectLst/>
                          <a:latin typeface="Saysettha OT" panose="020B0504020207020204" pitchFamily="34" charset="-34"/>
                          <a:ea typeface="Phetsarath OT" panose="02000500000000000001" pitchFamily="2" charset="2"/>
                          <a:cs typeface="Saysettha OT" panose="020B0504020207020204" pitchFamily="34" charset="-34"/>
                        </a:rPr>
                        <a:t>#</a:t>
                      </a:r>
                      <a:endParaRPr lang="en-US" sz="1600" b="0" i="0" u="none" strike="noStrike" dirty="0">
                        <a:solidFill>
                          <a:srgbClr val="FF0000"/>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376" marR="6376" marT="6376" marB="0" anchor="ctr"/>
                </a:tc>
                <a:extLst>
                  <a:ext uri="{0D108BD9-81ED-4DB2-BD59-A6C34878D82A}">
                    <a16:rowId xmlns:a16="http://schemas.microsoft.com/office/drawing/2014/main" xmlns="" val="10008"/>
                  </a:ext>
                </a:extLst>
              </a:tr>
              <a:tr h="336354">
                <a:tc>
                  <a:txBody>
                    <a:bodyPr/>
                    <a:lstStyle/>
                    <a:p>
                      <a:pPr algn="ctr" fontAlgn="b"/>
                      <a:r>
                        <a:rPr lang="en-US" sz="1600" b="0" i="0" u="none" strike="noStrike"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3</a:t>
                      </a:r>
                    </a:p>
                  </a:txBody>
                  <a:tcPr marL="6376" marR="6376" marT="6376"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lo-LA" sz="1600" b="0" i="0" u="none" strike="noStrike"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ບໍລິການຜ່ານຊ່ອງທາງ</a:t>
                      </a:r>
                      <a:r>
                        <a:rPr lang="lo-LA" sz="1600" b="0" i="0" u="none" strike="noStrike" baseline="0"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 </a:t>
                      </a:r>
                      <a:r>
                        <a:rPr lang="en-US" sz="1600" b="0" i="0" u="none" strike="noStrike" baseline="0" dirty="0">
                          <a:solidFill>
                            <a:srgbClr val="000000"/>
                          </a:solidFill>
                          <a:effectLst/>
                          <a:latin typeface="Saysettha OT" panose="020B0504020207020204" pitchFamily="34" charset="-34"/>
                          <a:ea typeface="Phetsarath OT" panose="02000500000000000001" pitchFamily="2" charset="2"/>
                          <a:cs typeface="Saysettha OT" panose="020B0504020207020204" pitchFamily="34" charset="-34"/>
                        </a:rPr>
                        <a:t>App </a:t>
                      </a:r>
                      <a:r>
                        <a:rPr lang="en-US" sz="1600" b="1" i="0" u="none" strike="noStrike" baseline="0" dirty="0" err="1">
                          <a:solidFill>
                            <a:schemeClr val="accent1"/>
                          </a:solidFill>
                          <a:effectLst/>
                          <a:latin typeface="+mj-ea"/>
                          <a:ea typeface="+mj-ea"/>
                          <a:cs typeface="Saysettha OT" panose="020B0504020207020204" pitchFamily="34" charset="-34"/>
                        </a:rPr>
                        <a:t>App</a:t>
                      </a:r>
                      <a:r>
                        <a:rPr lang="zh-CN" altLang="en-US" sz="1600" b="1" i="0" u="none" strike="noStrike" baseline="0" dirty="0">
                          <a:solidFill>
                            <a:schemeClr val="accent1"/>
                          </a:solidFill>
                          <a:effectLst/>
                          <a:latin typeface="+mj-ea"/>
                          <a:ea typeface="+mj-ea"/>
                          <a:cs typeface="Saysettha OT" panose="020B0504020207020204" pitchFamily="34" charset="-34"/>
                        </a:rPr>
                        <a:t>渠道服务</a:t>
                      </a:r>
                      <a:endParaRPr lang="lo-LA" sz="1600" b="1" i="0" u="none" strike="noStrike" dirty="0">
                        <a:solidFill>
                          <a:schemeClr val="accent1"/>
                        </a:solidFill>
                        <a:effectLst/>
                        <a:latin typeface="+mj-ea"/>
                        <a:ea typeface="+mj-ea"/>
                        <a:cs typeface="Saysettha OT" panose="020B0504020207020204" pitchFamily="34" charset="-34"/>
                      </a:endParaRPr>
                    </a:p>
                  </a:txBody>
                  <a:tcPr marL="6376" marR="6376" marT="637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FF0000"/>
                          </a:solidFill>
                          <a:effectLst/>
                          <a:latin typeface="Saysettha OT" panose="020B0504020207020204" pitchFamily="34" charset="-34"/>
                          <a:ea typeface="Phetsarath OT" panose="02000500000000000001" pitchFamily="2" charset="2"/>
                          <a:cs typeface="Saysettha OT" panose="020B0504020207020204" pitchFamily="34" charset="-34"/>
                        </a:rPr>
                        <a:t>App</a:t>
                      </a:r>
                      <a:r>
                        <a:rPr lang="en-US" sz="1600" b="0" i="0" u="none" strike="noStrike" baseline="0" dirty="0">
                          <a:solidFill>
                            <a:srgbClr val="FF0000"/>
                          </a:solidFill>
                          <a:effectLst/>
                          <a:latin typeface="Saysettha OT" panose="020B0504020207020204" pitchFamily="34" charset="-34"/>
                          <a:ea typeface="Phetsarath OT" panose="02000500000000000001" pitchFamily="2" charset="2"/>
                          <a:cs typeface="Saysettha OT" panose="020B0504020207020204" pitchFamily="34" charset="-34"/>
                        </a:rPr>
                        <a:t> ETL Service</a:t>
                      </a:r>
                      <a:endParaRPr lang="en-US" sz="1600" b="0" i="0" u="none" strike="noStrike" dirty="0">
                        <a:solidFill>
                          <a:srgbClr val="FF0000"/>
                        </a:solidFill>
                        <a:effectLst/>
                        <a:latin typeface="Saysettha OT" panose="020B0504020207020204" pitchFamily="34" charset="-34"/>
                        <a:ea typeface="Phetsarath OT" panose="02000500000000000001" pitchFamily="2" charset="2"/>
                        <a:cs typeface="Saysettha OT" panose="020B0504020207020204" pitchFamily="34" charset="-34"/>
                      </a:endParaRPr>
                    </a:p>
                  </a:txBody>
                  <a:tcPr marL="6376" marR="6376" marT="6376" marB="0" anchor="ct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37633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26EE41B-4802-411B-9758-B7CE3BD92A46}"/>
              </a:ext>
            </a:extLst>
          </p:cNvPr>
          <p:cNvSpPr>
            <a:spLocks noGrp="1"/>
          </p:cNvSpPr>
          <p:nvPr>
            <p:ph type="title"/>
          </p:nvPr>
        </p:nvSpPr>
        <p:spPr/>
        <p:txBody>
          <a:bodyPr>
            <a:normAutofit/>
          </a:bodyPr>
          <a:lstStyle/>
          <a:p>
            <a:r>
              <a:rPr lang="en-US" sz="8000" b="1" dirty="0">
                <a:solidFill>
                  <a:srgbClr val="194792"/>
                </a:solidFill>
              </a:rPr>
              <a:t>Thank you</a:t>
            </a:r>
          </a:p>
        </p:txBody>
      </p:sp>
    </p:spTree>
    <p:extLst>
      <p:ext uri="{BB962C8B-B14F-4D97-AF65-F5344CB8AC3E}">
        <p14:creationId xmlns:p14="http://schemas.microsoft.com/office/powerpoint/2010/main" val="308212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A6A2DA4-80F2-4E4A-883C-E5F6228D42C6}"/>
              </a:ext>
            </a:extLst>
          </p:cNvPr>
          <p:cNvSpPr>
            <a:spLocks noGrp="1"/>
          </p:cNvSpPr>
          <p:nvPr>
            <p:ph type="title"/>
          </p:nvPr>
        </p:nvSpPr>
        <p:spPr>
          <a:xfrm>
            <a:off x="1138268" y="9939"/>
            <a:ext cx="2606722" cy="805070"/>
          </a:xfrm>
        </p:spPr>
        <p:txBody>
          <a:bodyPr>
            <a:normAutofit fontScale="90000"/>
          </a:bodyPr>
          <a:lstStyle/>
          <a:p>
            <a:r>
              <a:rPr lang="lo-LA" sz="3200" dirty="0">
                <a:latin typeface="Saysettha OT" panose="020B0504020207020204" pitchFamily="34" charset="-34"/>
                <a:cs typeface="Saysettha OT" panose="020B0504020207020204" pitchFamily="34" charset="-34"/>
              </a:rPr>
              <a:t>ສາລະບານ</a:t>
            </a:r>
            <a:r>
              <a:rPr lang="zh-CN" altLang="en-US" sz="3200" dirty="0">
                <a:latin typeface="Saysettha OT" panose="020B0504020207020204" pitchFamily="34" charset="-34"/>
                <a:cs typeface="Saysettha OT" panose="020B0504020207020204" pitchFamily="34" charset="-34"/>
              </a:rPr>
              <a:t>目录</a:t>
            </a:r>
            <a:endParaRPr lang="en-US" sz="3200" b="1" dirty="0">
              <a:solidFill>
                <a:schemeClr val="accent1"/>
              </a:solidFill>
              <a:latin typeface="Saysettha OT" panose="020B0504020207020204" pitchFamily="34" charset="-34"/>
              <a:cs typeface="Saysettha OT" panose="020B0504020207020204" pitchFamily="34" charset="-34"/>
            </a:endParaRPr>
          </a:p>
        </p:txBody>
      </p:sp>
      <p:sp>
        <p:nvSpPr>
          <p:cNvPr id="4" name="Content Placeholder 2">
            <a:extLst>
              <a:ext uri="{FF2B5EF4-FFF2-40B4-BE49-F238E27FC236}">
                <a16:creationId xmlns:a16="http://schemas.microsoft.com/office/drawing/2014/main" xmlns="" id="{D3E8850E-7D2D-429B-A7F1-067676555901}"/>
              </a:ext>
            </a:extLst>
          </p:cNvPr>
          <p:cNvSpPr>
            <a:spLocks noGrp="1"/>
          </p:cNvSpPr>
          <p:nvPr>
            <p:ph idx="1"/>
          </p:nvPr>
        </p:nvSpPr>
        <p:spPr>
          <a:xfrm>
            <a:off x="272956" y="1692317"/>
            <a:ext cx="11538571" cy="3749326"/>
          </a:xfrm>
        </p:spPr>
        <p:txBody>
          <a:bodyPr>
            <a:normAutofit/>
          </a:bodyPr>
          <a:lstStyle/>
          <a:p>
            <a:pPr marL="457200" indent="-457200">
              <a:buFont typeface="Arial" panose="020B0604020202020204" pitchFamily="34" charset="0"/>
              <a:buAutoNum type="arabicPeriod"/>
            </a:pPr>
            <a:r>
              <a:rPr lang="lo-LA" dirty="0">
                <a:latin typeface="Saysettha OT" panose="020B0504020207020204" pitchFamily="34" charset="-34"/>
                <a:cs typeface="Saysettha OT" panose="020B0504020207020204" pitchFamily="34" charset="-34"/>
              </a:rPr>
              <a:t>ຕົວຊີ້ວັດໄຕມາດ </a:t>
            </a:r>
            <a:r>
              <a:rPr lang="en-US" dirty="0">
                <a:latin typeface="Saysettha OT" panose="020B0504020207020204" pitchFamily="34" charset="-34"/>
                <a:cs typeface="Saysettha OT" panose="020B0504020207020204" pitchFamily="34" charset="-34"/>
              </a:rPr>
              <a:t>IV. </a:t>
            </a:r>
            <a:r>
              <a:rPr lang="zh-CN" altLang="en-US" dirty="0">
                <a:latin typeface="+mj-ea"/>
                <a:ea typeface="+mj-ea"/>
                <a:cs typeface="Saysettha OT" panose="020B0504020207020204" pitchFamily="34" charset="-34"/>
              </a:rPr>
              <a:t>第</a:t>
            </a:r>
            <a:r>
              <a:rPr lang="en-US" altLang="zh-CN" dirty="0">
                <a:latin typeface="+mj-ea"/>
                <a:ea typeface="+mj-ea"/>
                <a:cs typeface="Saysettha OT" panose="020B0504020207020204" pitchFamily="34" charset="-34"/>
              </a:rPr>
              <a:t>4</a:t>
            </a:r>
            <a:r>
              <a:rPr lang="zh-CN" altLang="en-US" dirty="0">
                <a:latin typeface="+mj-ea"/>
                <a:ea typeface="+mj-ea"/>
                <a:cs typeface="Saysettha OT" panose="020B0504020207020204" pitchFamily="34" charset="-34"/>
              </a:rPr>
              <a:t>季度考核指标</a:t>
            </a:r>
            <a:endParaRPr lang="en-US" dirty="0">
              <a:latin typeface="+mj-ea"/>
              <a:ea typeface="+mj-ea"/>
              <a:cs typeface="Saysettha OT" panose="020B0504020207020204" pitchFamily="34" charset="-34"/>
            </a:endParaRPr>
          </a:p>
          <a:p>
            <a:pPr marL="457200" indent="-457200">
              <a:buFont typeface="Arial" panose="020B0604020202020204" pitchFamily="34" charset="0"/>
              <a:buAutoNum type="arabicPeriod"/>
            </a:pPr>
            <a:r>
              <a:rPr lang="lo-LA" dirty="0">
                <a:latin typeface="Saysettha OT" panose="020B0504020207020204" pitchFamily="34" charset="-34"/>
                <a:cs typeface="Saysettha OT" panose="020B0504020207020204" pitchFamily="34" charset="-34"/>
              </a:rPr>
              <a:t>ເປົ້າໝາຍຈຳນວນລູກຄ້າ ໄຕມາດ </a:t>
            </a:r>
            <a:r>
              <a:rPr lang="en-US" dirty="0">
                <a:latin typeface="Saysettha OT" panose="020B0504020207020204" pitchFamily="34" charset="-34"/>
                <a:cs typeface="Saysettha OT" panose="020B0504020207020204" pitchFamily="34" charset="-34"/>
              </a:rPr>
              <a:t>IV. </a:t>
            </a:r>
            <a:r>
              <a:rPr lang="zh-CN" altLang="en-US" dirty="0">
                <a:latin typeface="+mj-ea"/>
                <a:ea typeface="+mj-ea"/>
                <a:cs typeface="Saysettha OT" panose="020B0504020207020204" pitchFamily="34" charset="-34"/>
              </a:rPr>
              <a:t>第</a:t>
            </a:r>
            <a:r>
              <a:rPr lang="en-US" altLang="zh-CN" dirty="0">
                <a:latin typeface="+mj-ea"/>
                <a:ea typeface="+mj-ea"/>
                <a:cs typeface="Saysettha OT" panose="020B0504020207020204" pitchFamily="34" charset="-34"/>
              </a:rPr>
              <a:t>4</a:t>
            </a:r>
            <a:r>
              <a:rPr lang="zh-CN" altLang="en-US" dirty="0">
                <a:latin typeface="+mj-ea"/>
                <a:ea typeface="+mj-ea"/>
                <a:cs typeface="Saysettha OT" panose="020B0504020207020204" pitchFamily="34" charset="-34"/>
              </a:rPr>
              <a:t>季度用户数量目标</a:t>
            </a:r>
            <a:endParaRPr lang="en-US" dirty="0">
              <a:latin typeface="+mj-ea"/>
              <a:ea typeface="+mj-ea"/>
              <a:cs typeface="Saysettha OT" panose="020B0504020207020204" pitchFamily="34" charset="-34"/>
            </a:endParaRPr>
          </a:p>
          <a:p>
            <a:pPr marL="457200" indent="-457200">
              <a:buFont typeface="Arial" panose="020B0604020202020204" pitchFamily="34" charset="0"/>
              <a:buAutoNum type="arabicPeriod"/>
            </a:pPr>
            <a:r>
              <a:rPr lang="lo-LA" dirty="0">
                <a:latin typeface="Saysettha OT" panose="020B0504020207020204" pitchFamily="34" charset="-34"/>
                <a:cs typeface="Saysettha OT" panose="020B0504020207020204" pitchFamily="34" charset="-34"/>
              </a:rPr>
              <a:t>ຜະລິດຕະພັນທີ່ເປັນຕົວຊີ້ວັດ</a:t>
            </a:r>
            <a:r>
              <a:rPr lang="en-US" dirty="0">
                <a:latin typeface="Saysettha OT" panose="020B0504020207020204" pitchFamily="34" charset="-34"/>
                <a:cs typeface="Saysettha OT" panose="020B0504020207020204" pitchFamily="34" charset="-34"/>
              </a:rPr>
              <a:t>. </a:t>
            </a:r>
            <a:r>
              <a:rPr lang="zh-CN" altLang="en-US" dirty="0">
                <a:latin typeface="+mj-ea"/>
                <a:ea typeface="+mj-ea"/>
                <a:cs typeface="Saysettha OT" panose="020B0504020207020204" pitchFamily="34" charset="-34"/>
              </a:rPr>
              <a:t>考核的产品</a:t>
            </a:r>
            <a:endParaRPr lang="lo-LA" dirty="0">
              <a:latin typeface="+mj-ea"/>
              <a:ea typeface="+mj-ea"/>
              <a:cs typeface="Saysettha OT" panose="020B0504020207020204" pitchFamily="34" charset="-34"/>
            </a:endParaRPr>
          </a:p>
          <a:p>
            <a:pPr marL="457200" indent="-457200">
              <a:buFont typeface="Arial" panose="020B0604020202020204" pitchFamily="34" charset="0"/>
              <a:buAutoNum type="arabicPeriod"/>
            </a:pPr>
            <a:r>
              <a:rPr lang="lo-LA" altLang="zh-CN" dirty="0">
                <a:solidFill>
                  <a:srgbClr val="222222"/>
                </a:solidFill>
                <a:latin typeface="Saysettha OT" panose="020B0504020207020204" pitchFamily="34" charset="-34"/>
                <a:cs typeface="Saysettha OT" panose="020B0504020207020204" pitchFamily="34" charset="-34"/>
              </a:rPr>
              <a:t>ລາຍລະອຽດຂອງຜະລິດຕະພັນ</a:t>
            </a:r>
            <a:r>
              <a:rPr lang="en-US" altLang="zh-CN" dirty="0">
                <a:solidFill>
                  <a:srgbClr val="222222"/>
                </a:solidFill>
                <a:latin typeface="Saysettha OT" panose="020B0504020207020204" pitchFamily="34" charset="-34"/>
                <a:cs typeface="Saysettha OT" panose="020B0504020207020204" pitchFamily="34" charset="-34"/>
              </a:rPr>
              <a:t>. </a:t>
            </a:r>
            <a:r>
              <a:rPr lang="zh-CN" altLang="en-US" dirty="0">
                <a:solidFill>
                  <a:srgbClr val="222222"/>
                </a:solidFill>
                <a:latin typeface="+mj-ea"/>
                <a:ea typeface="+mj-ea"/>
                <a:cs typeface="Saysettha OT" panose="020B0504020207020204" pitchFamily="34" charset="-34"/>
              </a:rPr>
              <a:t>产品详情</a:t>
            </a:r>
            <a:endParaRPr lang="lo-LA" altLang="zh-CN" dirty="0">
              <a:solidFill>
                <a:srgbClr val="222222"/>
              </a:solidFill>
              <a:latin typeface="+mj-ea"/>
              <a:ea typeface="+mj-ea"/>
              <a:cs typeface="Saysettha OT" panose="020B0504020207020204" pitchFamily="34" charset="-34"/>
            </a:endParaRPr>
          </a:p>
          <a:p>
            <a:pPr marL="457200" indent="-457200">
              <a:buAutoNum type="arabicPeriod"/>
            </a:pPr>
            <a:r>
              <a:rPr lang="lo-LA" altLang="zh-CN" dirty="0">
                <a:solidFill>
                  <a:srgbClr val="222222"/>
                </a:solidFill>
                <a:latin typeface="Saysettha OT" panose="020B0504020207020204" pitchFamily="34" charset="-34"/>
                <a:cs typeface="Saysettha OT" panose="020B0504020207020204" pitchFamily="34" charset="-34"/>
              </a:rPr>
              <a:t>ຊ່ອງທາງການເຂົ້າເຖິງບໍລິການ ຂອງ ອທອ.</a:t>
            </a:r>
            <a:r>
              <a:rPr lang="en-US" altLang="zh-CN" dirty="0">
                <a:solidFill>
                  <a:srgbClr val="222222"/>
                </a:solidFill>
                <a:latin typeface="Saysettha OT" panose="020B0504020207020204" pitchFamily="34" charset="-34"/>
                <a:cs typeface="Saysettha OT" panose="020B0504020207020204" pitchFamily="34" charset="-34"/>
              </a:rPr>
              <a:t> </a:t>
            </a:r>
            <a:r>
              <a:rPr lang="zh-CN" altLang="en-US" dirty="0">
                <a:solidFill>
                  <a:srgbClr val="222222"/>
                </a:solidFill>
                <a:latin typeface="+mj-ea"/>
                <a:ea typeface="+mj-ea"/>
                <a:cs typeface="Saysettha OT" panose="020B0504020207020204" pitchFamily="34" charset="-34"/>
              </a:rPr>
              <a:t>了解</a:t>
            </a:r>
            <a:r>
              <a:rPr lang="en-US" altLang="zh-CN" dirty="0">
                <a:solidFill>
                  <a:srgbClr val="222222"/>
                </a:solidFill>
                <a:latin typeface="+mj-ea"/>
                <a:ea typeface="+mj-ea"/>
                <a:cs typeface="Saysettha OT" panose="020B0504020207020204" pitchFamily="34" charset="-34"/>
              </a:rPr>
              <a:t>ETL</a:t>
            </a:r>
            <a:r>
              <a:rPr lang="zh-CN" altLang="en-US" dirty="0">
                <a:solidFill>
                  <a:srgbClr val="222222"/>
                </a:solidFill>
                <a:latin typeface="+mj-ea"/>
                <a:ea typeface="+mj-ea"/>
                <a:cs typeface="Saysettha OT" panose="020B0504020207020204" pitchFamily="34" charset="-34"/>
              </a:rPr>
              <a:t>服务的渠道</a:t>
            </a:r>
            <a:endParaRPr lang="en-US" altLang="zh-CN" dirty="0">
              <a:solidFill>
                <a:srgbClr val="222222"/>
              </a:solidFill>
              <a:latin typeface="+mj-ea"/>
              <a:ea typeface="+mj-ea"/>
              <a:cs typeface="Saysettha OT" panose="020B0504020207020204" pitchFamily="34" charset="-34"/>
            </a:endParaRPr>
          </a:p>
        </p:txBody>
      </p:sp>
      <p:sp>
        <p:nvSpPr>
          <p:cNvPr id="2" name="Slide Number Placeholder 1">
            <a:extLst>
              <a:ext uri="{FF2B5EF4-FFF2-40B4-BE49-F238E27FC236}">
                <a16:creationId xmlns:a16="http://schemas.microsoft.com/office/drawing/2014/main" xmlns="" id="{6AAA3832-D8F5-420E-84DF-46737E3C2535}"/>
              </a:ext>
            </a:extLst>
          </p:cNvPr>
          <p:cNvSpPr>
            <a:spLocks noGrp="1"/>
          </p:cNvSpPr>
          <p:nvPr>
            <p:ph type="sldNum" sz="quarter" idx="12"/>
          </p:nvPr>
        </p:nvSpPr>
        <p:spPr>
          <a:xfrm>
            <a:off x="8610600" y="6356350"/>
            <a:ext cx="2743200" cy="365125"/>
          </a:xfrm>
        </p:spPr>
        <p:txBody>
          <a:bodyPr/>
          <a:lstStyle/>
          <a:p>
            <a:fld id="{32A920CD-3997-48B4-8AED-F39B9A50283A}" type="slidenum">
              <a:rPr lang="en-US" smtClean="0"/>
              <a:t>2</a:t>
            </a:fld>
            <a:endParaRPr lang="en-US"/>
          </a:p>
        </p:txBody>
      </p:sp>
    </p:spTree>
    <p:extLst>
      <p:ext uri="{BB962C8B-B14F-4D97-AF65-F5344CB8AC3E}">
        <p14:creationId xmlns:p14="http://schemas.microsoft.com/office/powerpoint/2010/main" val="303729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0221456-3988-4E99-9BD4-5FEAA2A842E2}"/>
              </a:ext>
            </a:extLst>
          </p:cNvPr>
          <p:cNvSpPr>
            <a:spLocks noGrp="1"/>
          </p:cNvSpPr>
          <p:nvPr>
            <p:ph type="sldNum" sz="quarter" idx="12"/>
          </p:nvPr>
        </p:nvSpPr>
        <p:spPr>
          <a:xfrm>
            <a:off x="11290852" y="6291471"/>
            <a:ext cx="672548" cy="445094"/>
          </a:xfrm>
        </p:spPr>
        <p:txBody>
          <a:bodyPr/>
          <a:lstStyle/>
          <a:p>
            <a:fld id="{32A920CD-3997-48B4-8AED-F39B9A50283A}" type="slidenum">
              <a:rPr lang="en-US" smtClean="0"/>
              <a:pPr/>
              <a:t>3</a:t>
            </a:fld>
            <a:endParaRPr lang="en-US" dirty="0"/>
          </a:p>
        </p:txBody>
      </p:sp>
      <p:graphicFrame>
        <p:nvGraphicFramePr>
          <p:cNvPr id="5" name="Table 4">
            <a:extLst>
              <a:ext uri="{FF2B5EF4-FFF2-40B4-BE49-F238E27FC236}">
                <a16:creationId xmlns:a16="http://schemas.microsoft.com/office/drawing/2014/main" xmlns="" id="{FCCA1CAB-1B62-445B-A864-AD0CCAF9F42E}"/>
              </a:ext>
            </a:extLst>
          </p:cNvPr>
          <p:cNvGraphicFramePr>
            <a:graphicFrameLocks noGrp="1"/>
          </p:cNvGraphicFramePr>
          <p:nvPr>
            <p:extLst>
              <p:ext uri="{D42A27DB-BD31-4B8C-83A1-F6EECF244321}">
                <p14:modId xmlns:p14="http://schemas.microsoft.com/office/powerpoint/2010/main" val="4270691979"/>
              </p:ext>
            </p:extLst>
          </p:nvPr>
        </p:nvGraphicFramePr>
        <p:xfrm>
          <a:off x="706543" y="399645"/>
          <a:ext cx="10893287" cy="6595088"/>
        </p:xfrm>
        <a:graphic>
          <a:graphicData uri="http://schemas.openxmlformats.org/drawingml/2006/table">
            <a:tbl>
              <a:tblPr>
                <a:tableStyleId>{5C22544A-7EE6-4342-B048-85BDC9FD1C3A}</a:tableStyleId>
              </a:tblPr>
              <a:tblGrid>
                <a:gridCol w="760677">
                  <a:extLst>
                    <a:ext uri="{9D8B030D-6E8A-4147-A177-3AD203B41FA5}">
                      <a16:colId xmlns:a16="http://schemas.microsoft.com/office/drawing/2014/main" xmlns="" val="4154459818"/>
                    </a:ext>
                  </a:extLst>
                </a:gridCol>
                <a:gridCol w="2516085">
                  <a:extLst>
                    <a:ext uri="{9D8B030D-6E8A-4147-A177-3AD203B41FA5}">
                      <a16:colId xmlns:a16="http://schemas.microsoft.com/office/drawing/2014/main" xmlns="" val="4106820393"/>
                    </a:ext>
                  </a:extLst>
                </a:gridCol>
                <a:gridCol w="1014237">
                  <a:extLst>
                    <a:ext uri="{9D8B030D-6E8A-4147-A177-3AD203B41FA5}">
                      <a16:colId xmlns:a16="http://schemas.microsoft.com/office/drawing/2014/main" xmlns="" val="2345108146"/>
                    </a:ext>
                  </a:extLst>
                </a:gridCol>
                <a:gridCol w="721668">
                  <a:extLst>
                    <a:ext uri="{9D8B030D-6E8A-4147-A177-3AD203B41FA5}">
                      <a16:colId xmlns:a16="http://schemas.microsoft.com/office/drawing/2014/main" xmlns="" val="1162932592"/>
                    </a:ext>
                  </a:extLst>
                </a:gridCol>
                <a:gridCol w="5880620">
                  <a:extLst>
                    <a:ext uri="{9D8B030D-6E8A-4147-A177-3AD203B41FA5}">
                      <a16:colId xmlns:a16="http://schemas.microsoft.com/office/drawing/2014/main" xmlns="" val="3721628112"/>
                    </a:ext>
                  </a:extLst>
                </a:gridCol>
              </a:tblGrid>
              <a:tr h="146918">
                <a:tc>
                  <a:txBody>
                    <a:bodyPr/>
                    <a:lstStyle/>
                    <a:p>
                      <a:pPr algn="ctr" fontAlgn="b"/>
                      <a:r>
                        <a:rPr lang="en-US" sz="100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indicator </a:t>
                      </a:r>
                      <a:r>
                        <a:rPr lang="ja-JP" altLang="en-US" sz="100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指标</a:t>
                      </a:r>
                      <a:endParaRPr lang="ja-JP" altLang="en-US" sz="1000" b="1"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792"/>
                    </a:solidFill>
                  </a:tcPr>
                </a:tc>
                <a:tc>
                  <a:txBody>
                    <a:bodyPr/>
                    <a:lstStyle/>
                    <a:p>
                      <a:pPr algn="ctr" fontAlgn="ctr"/>
                      <a:r>
                        <a:rPr lang="en-US" sz="100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items</a:t>
                      </a:r>
                      <a:r>
                        <a:rPr lang="ja-JP" altLang="en-US" sz="100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项目</a:t>
                      </a:r>
                      <a:endParaRPr lang="ja-JP" altLang="en-US" sz="1000" b="1"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792"/>
                    </a:solidFill>
                  </a:tcPr>
                </a:tc>
                <a:tc>
                  <a:txBody>
                    <a:bodyPr/>
                    <a:lstStyle/>
                    <a:p>
                      <a:pPr algn="ctr" fontAlgn="ctr"/>
                      <a:r>
                        <a:rPr lang="en-US" sz="1000" u="none" strike="noStrike">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score</a:t>
                      </a:r>
                      <a:r>
                        <a:rPr lang="ja-JP" altLang="en-US" sz="1000" u="none" strike="noStrike">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分数</a:t>
                      </a:r>
                      <a:endParaRPr lang="ja-JP" altLang="en-US" sz="1000" b="1" i="0" u="none" strike="noStrike">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792"/>
                    </a:solidFill>
                  </a:tcPr>
                </a:tc>
                <a:tc>
                  <a:txBody>
                    <a:bodyPr/>
                    <a:lstStyle/>
                    <a:p>
                      <a:pPr algn="ctr" fontAlgn="ctr"/>
                      <a:r>
                        <a:rPr lang="en-US" sz="1000" u="none" strike="noStrike">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ratio</a:t>
                      </a:r>
                      <a:r>
                        <a:rPr lang="ja-JP" altLang="en-US" sz="1000" u="none" strike="noStrike">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比例</a:t>
                      </a:r>
                      <a:endParaRPr lang="ja-JP" altLang="en-US" sz="1000" b="1" i="0" u="none" strike="noStrike">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792"/>
                    </a:solidFill>
                  </a:tcPr>
                </a:tc>
                <a:tc>
                  <a:txBody>
                    <a:bodyPr/>
                    <a:lstStyle/>
                    <a:p>
                      <a:pPr algn="ctr" fontAlgn="b"/>
                      <a:r>
                        <a:rPr lang="en-US" sz="100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Remark</a:t>
                      </a:r>
                      <a:r>
                        <a:rPr lang="ja-JP" altLang="en-US" sz="100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备注</a:t>
                      </a:r>
                      <a:endParaRPr lang="ja-JP" altLang="en-US" sz="10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792"/>
                    </a:solidFill>
                  </a:tcPr>
                </a:tc>
                <a:extLst>
                  <a:ext uri="{0D108BD9-81ED-4DB2-BD59-A6C34878D82A}">
                    <a16:rowId xmlns:a16="http://schemas.microsoft.com/office/drawing/2014/main" xmlns="" val="1649552958"/>
                  </a:ext>
                </a:extLst>
              </a:tr>
              <a:tr h="216948">
                <a:tc>
                  <a:txBody>
                    <a:bodyPr/>
                    <a:lstStyle/>
                    <a:p>
                      <a:pPr algn="ctr" fontAlgn="b"/>
                      <a:r>
                        <a:rPr lang="en-US" sz="1000" u="none" strike="noStrike">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I.</a:t>
                      </a:r>
                      <a:endParaRPr lang="en-US" sz="1000" b="0" i="0" u="none" strike="noStrike">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792"/>
                    </a:solidFill>
                  </a:tcPr>
                </a:tc>
                <a:tc>
                  <a:txBody>
                    <a:bodyPr/>
                    <a:lstStyle/>
                    <a:p>
                      <a:pPr algn="l" fontAlgn="b"/>
                      <a:r>
                        <a:rPr lang="en-US" sz="1000" u="sng" strike="noStrike">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Development key package</a:t>
                      </a:r>
                      <a:endParaRPr lang="en-US" sz="1000" b="1" i="0" u="sng" strike="noStrike">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792"/>
                    </a:solidFill>
                  </a:tcPr>
                </a:tc>
                <a:tc>
                  <a:txBody>
                    <a:bodyPr/>
                    <a:lstStyle/>
                    <a:p>
                      <a:pPr algn="ctr" fontAlgn="b"/>
                      <a:r>
                        <a:rPr lang="en-US" sz="1000" u="sng" strike="noStrike">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70</a:t>
                      </a:r>
                      <a:endParaRPr lang="en-US" sz="1000" b="1" i="0" u="sng" strike="noStrike">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792"/>
                    </a:solidFill>
                  </a:tcPr>
                </a:tc>
                <a:tc>
                  <a:txBody>
                    <a:bodyPr/>
                    <a:lstStyle/>
                    <a:p>
                      <a:pPr algn="ctr" fontAlgn="b"/>
                      <a:r>
                        <a:rPr lang="en-US" sz="1000" u="sng" strike="noStrike">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70%</a:t>
                      </a:r>
                      <a:endParaRPr lang="en-US" sz="1000" b="1" i="0" u="sng" strike="noStrike">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792"/>
                    </a:solidFill>
                  </a:tcPr>
                </a:tc>
                <a:tc>
                  <a:txBody>
                    <a:bodyPr/>
                    <a:lstStyle/>
                    <a:p>
                      <a:pPr algn="l" fontAlgn="b"/>
                      <a:r>
                        <a:rPr lang="en-US" sz="100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 </a:t>
                      </a:r>
                      <a:endParaRPr lang="en-US" sz="10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792"/>
                    </a:solidFill>
                  </a:tcPr>
                </a:tc>
                <a:extLst>
                  <a:ext uri="{0D108BD9-81ED-4DB2-BD59-A6C34878D82A}">
                    <a16:rowId xmlns:a16="http://schemas.microsoft.com/office/drawing/2014/main" xmlns="" val="1471558249"/>
                  </a:ext>
                </a:extLst>
              </a:tr>
              <a:tr h="1178300">
                <a:tc>
                  <a:txBody>
                    <a:bodyPr/>
                    <a:lstStyle/>
                    <a:p>
                      <a:pPr algn="ctr" fontAlgn="ctr"/>
                      <a:r>
                        <a:rPr lang="en-US" sz="1000" u="none" strike="noStrike">
                          <a:effectLst/>
                          <a:latin typeface="Phetsarath OT" panose="02000500000000000001" pitchFamily="2" charset="2"/>
                          <a:ea typeface="Phetsarath OT" panose="02000500000000000001" pitchFamily="2" charset="2"/>
                          <a:cs typeface="Phetsarath OT" panose="02000500000000000001" pitchFamily="2" charset="2"/>
                        </a:rPr>
                        <a:t>MQ1</a:t>
                      </a:r>
                      <a:endParaRPr lang="en-US" sz="1000" b="0" i="0" u="none" strike="noStrike">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Phetsarath OT" panose="02000500000000000001" pitchFamily="2" charset="2"/>
                          <a:ea typeface="Phetsarath OT" panose="02000500000000000001" pitchFamily="2" charset="2"/>
                          <a:cs typeface="Phetsarath OT" panose="02000500000000000001" pitchFamily="2" charset="2"/>
                        </a:rPr>
                        <a:t>Enjoy </a:t>
                      </a:r>
                      <a:r>
                        <a:rPr lang="en-US" sz="1000" u="none" strike="noStrike" dirty="0" err="1">
                          <a:effectLst/>
                          <a:latin typeface="Phetsarath OT" panose="02000500000000000001" pitchFamily="2" charset="2"/>
                          <a:ea typeface="Phetsarath OT" panose="02000500000000000001" pitchFamily="2" charset="2"/>
                          <a:cs typeface="Phetsarath OT" panose="02000500000000000001" pitchFamily="2" charset="2"/>
                        </a:rPr>
                        <a:t>Play&amp;SIM</a:t>
                      </a:r>
                      <a:r>
                        <a:rPr lang="en-US" sz="1000" u="none" strike="noStrike" dirty="0">
                          <a:effectLst/>
                          <a:latin typeface="Phetsarath OT" panose="02000500000000000001" pitchFamily="2" charset="2"/>
                          <a:ea typeface="Phetsarath OT" panose="02000500000000000001" pitchFamily="2" charset="2"/>
                          <a:cs typeface="Phetsarath OT" panose="02000500000000000001" pitchFamily="2" charset="2"/>
                        </a:rPr>
                        <a:t> Staff 4G (65,000 &amp; 85,000 kip &amp; </a:t>
                      </a:r>
                      <a:r>
                        <a:rPr lang="en-US" sz="1000" u="none" strike="noStrike" dirty="0">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rPr>
                        <a:t>100,000 kip</a:t>
                      </a:r>
                      <a:r>
                        <a:rPr lang="en-US" sz="1000" u="none" strike="noStrike" dirty="0">
                          <a:effectLst/>
                          <a:latin typeface="Phetsarath OT" panose="02000500000000000001" pitchFamily="2" charset="2"/>
                          <a:ea typeface="Phetsarath OT" panose="02000500000000000001" pitchFamily="2" charset="2"/>
                          <a:cs typeface="Phetsarath OT" panose="02000500000000000001" pitchFamily="2" charset="2"/>
                        </a:rPr>
                        <a:t>)</a:t>
                      </a:r>
                      <a:endParaRPr lang="en-US" sz="10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effectLst/>
                          <a:latin typeface="Phetsarath OT" panose="02000500000000000001" pitchFamily="2" charset="2"/>
                          <a:ea typeface="Phetsarath OT" panose="02000500000000000001" pitchFamily="2" charset="2"/>
                          <a:cs typeface="Phetsarath OT" panose="02000500000000000001" pitchFamily="2" charset="2"/>
                        </a:rPr>
                        <a:t>40</a:t>
                      </a:r>
                      <a:endParaRPr lang="en-US" sz="10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effectLst/>
                          <a:latin typeface="Phetsarath OT" panose="02000500000000000001" pitchFamily="2" charset="2"/>
                          <a:ea typeface="Phetsarath OT" panose="02000500000000000001" pitchFamily="2" charset="2"/>
                          <a:cs typeface="Phetsarath OT" panose="02000500000000000001" pitchFamily="2" charset="2"/>
                        </a:rPr>
                        <a:t>40%</a:t>
                      </a:r>
                      <a:endParaRPr lang="en-US" sz="1000" b="0" i="0" u="none"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lo-LA"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ໂຕຊີ້ວັດນີ້ ແມ່ນຈະນັບ ຈາກເລກຫມາຍທີ່ມີການລົງທະບຽນ </a:t>
                      </a:r>
                      <a:r>
                        <a:rPr lang="en-US"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Package 65,000</a:t>
                      </a:r>
                      <a:r>
                        <a:rPr lang="lo-LA"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ກີບ,  85,000 ກີບ, 100,000 ກີບ ທີ່ສະສົມທັງຫມົດໃນໄຕມາດທີ່ </a:t>
                      </a:r>
                      <a:r>
                        <a:rPr lang="en-US"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IV </a:t>
                      </a:r>
                      <a:r>
                        <a:rPr lang="lo-LA"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ປີ 2021 ແຫຼ່ງຂໍ້ມູນ ແມ່ນໄດ້ຈາກ ພະແນກສະຫນັບສະຫນູນ ເປັນຜູ້ສະຫນອງ ຂໍ້ມູນໃຫ້ ພະແນກ ການຕະຫລາດ ຫລັງຈາກກວດກາໂຕເລກແລ້ວ ແມ່ນຈະໄດ້ສົ່ງໃຫ້ ພະແນກ ຊັບພະຍາກອນມະນຸດໃນການ ເພື່ອເອົາເຂົ້າໃນ ການຄິດໄລ່ໃນການໃຫ້ຄະແນນຕາມເກນທີ່ໄດ້ກໍານົດໃນຕາຕະລາງ ການໃຫ້ຄະແນນ ແລະ ເປັນຜູ້ສັງລວມຜົນ, ຫຼັງຈາກນັ້ນ ສຳເນົາ ພະແນກ ການຕະຫລາດ ແລະ ກວດກາພາຍໃນ </a:t>
                      </a:r>
                      <a:r>
                        <a:rPr lang="ja-JP" altLang="en-US" sz="1000" b="1" u="none" strike="noStrike" dirty="0">
                          <a:solidFill>
                            <a:schemeClr val="accent1"/>
                          </a:solidFill>
                          <a:effectLst/>
                          <a:latin typeface="宋体" panose="02010600030101010101" pitchFamily="2" charset="-122"/>
                          <a:ea typeface="宋体" panose="02010600030101010101" pitchFamily="2" charset="-122"/>
                          <a:cs typeface="Phetsarath OT" panose="02000500000000000001" pitchFamily="2" charset="2"/>
                        </a:rPr>
                        <a:t>该指标是以累计在</a:t>
                      </a:r>
                      <a:r>
                        <a:rPr lang="en-US" altLang="ja-JP" sz="1000" b="1" u="none" strike="noStrike" dirty="0">
                          <a:solidFill>
                            <a:schemeClr val="accent1"/>
                          </a:solidFill>
                          <a:effectLst/>
                          <a:latin typeface="宋体" panose="02010600030101010101" pitchFamily="2" charset="-122"/>
                          <a:ea typeface="宋体" panose="02010600030101010101" pitchFamily="2" charset="-122"/>
                          <a:cs typeface="Phetsarath OT" panose="02000500000000000001" pitchFamily="2" charset="2"/>
                        </a:rPr>
                        <a:t>2021</a:t>
                      </a:r>
                      <a:r>
                        <a:rPr lang="zh-CN" altLang="en-US" sz="1000" b="1" u="none" strike="noStrike" dirty="0">
                          <a:solidFill>
                            <a:schemeClr val="accent1"/>
                          </a:solidFill>
                          <a:effectLst/>
                          <a:latin typeface="宋体" panose="02010600030101010101" pitchFamily="2" charset="-122"/>
                          <a:ea typeface="宋体" panose="02010600030101010101" pitchFamily="2" charset="-122"/>
                          <a:cs typeface="Phetsarath OT" panose="02000500000000000001" pitchFamily="2" charset="2"/>
                        </a:rPr>
                        <a:t>年第</a:t>
                      </a:r>
                      <a:r>
                        <a:rPr lang="en-US" altLang="zh-CN" sz="1000" b="1" u="none" strike="noStrike" dirty="0">
                          <a:solidFill>
                            <a:schemeClr val="accent1"/>
                          </a:solidFill>
                          <a:effectLst/>
                          <a:latin typeface="宋体" panose="02010600030101010101" pitchFamily="2" charset="-122"/>
                          <a:ea typeface="宋体" panose="02010600030101010101" pitchFamily="2" charset="-122"/>
                          <a:cs typeface="Phetsarath OT" panose="02000500000000000001" pitchFamily="2" charset="2"/>
                        </a:rPr>
                        <a:t>4</a:t>
                      </a:r>
                      <a:r>
                        <a:rPr lang="ja-JP" altLang="en-US" sz="1000" b="1" u="none" strike="noStrike" dirty="0">
                          <a:solidFill>
                            <a:schemeClr val="accent1"/>
                          </a:solidFill>
                          <a:effectLst/>
                          <a:latin typeface="宋体" panose="02010600030101010101" pitchFamily="2" charset="-122"/>
                          <a:ea typeface="宋体" panose="02010600030101010101" pitchFamily="2" charset="-122"/>
                          <a:cs typeface="Phetsarath OT" panose="02000500000000000001" pitchFamily="2" charset="2"/>
                        </a:rPr>
                        <a:t>季度</a:t>
                      </a:r>
                      <a:r>
                        <a:rPr lang="en-US" altLang="ja-JP" sz="1000" b="1" u="none" strike="noStrike" dirty="0">
                          <a:solidFill>
                            <a:schemeClr val="accent1"/>
                          </a:solidFill>
                          <a:effectLst/>
                          <a:latin typeface="宋体" panose="02010600030101010101" pitchFamily="2" charset="-122"/>
                          <a:ea typeface="宋体" panose="02010600030101010101" pitchFamily="2" charset="-122"/>
                          <a:cs typeface="Phetsarath OT" panose="02000500000000000001" pitchFamily="2" charset="2"/>
                        </a:rPr>
                        <a:t>65.000</a:t>
                      </a:r>
                      <a:r>
                        <a:rPr lang="ja-JP" altLang="en-US" sz="1000" b="1" u="none" strike="noStrike" dirty="0">
                          <a:solidFill>
                            <a:schemeClr val="accent1"/>
                          </a:solidFill>
                          <a:effectLst/>
                          <a:latin typeface="宋体" panose="02010600030101010101" pitchFamily="2" charset="-122"/>
                          <a:ea typeface="宋体" panose="02010600030101010101" pitchFamily="2" charset="-122"/>
                          <a:cs typeface="Phetsarath OT" panose="02000500000000000001" pitchFamily="2" charset="2"/>
                        </a:rPr>
                        <a:t>基普、</a:t>
                      </a:r>
                      <a:r>
                        <a:rPr lang="en-US" altLang="ja-JP" sz="1000" b="1" u="none" strike="noStrike" dirty="0">
                          <a:solidFill>
                            <a:schemeClr val="accent1"/>
                          </a:solidFill>
                          <a:effectLst/>
                          <a:latin typeface="宋体" panose="02010600030101010101" pitchFamily="2" charset="-122"/>
                          <a:ea typeface="宋体" panose="02010600030101010101" pitchFamily="2" charset="-122"/>
                          <a:cs typeface="Phetsarath OT" panose="02000500000000000001" pitchFamily="2" charset="2"/>
                        </a:rPr>
                        <a:t>85.000</a:t>
                      </a:r>
                      <a:r>
                        <a:rPr lang="ja-JP" altLang="en-US" sz="1000" b="1" u="none" strike="noStrike" dirty="0">
                          <a:solidFill>
                            <a:schemeClr val="accent1"/>
                          </a:solidFill>
                          <a:effectLst/>
                          <a:latin typeface="宋体" panose="02010600030101010101" pitchFamily="2" charset="-122"/>
                          <a:ea typeface="宋体" panose="02010600030101010101" pitchFamily="2" charset="-122"/>
                          <a:cs typeface="Phetsarath OT" panose="02000500000000000001" pitchFamily="2" charset="2"/>
                        </a:rPr>
                        <a:t>基普、</a:t>
                      </a:r>
                      <a:r>
                        <a:rPr lang="en-US" altLang="ja-JP" sz="1000" b="1" u="none" strike="noStrike" dirty="0">
                          <a:solidFill>
                            <a:schemeClr val="accent1"/>
                          </a:solidFill>
                          <a:effectLst/>
                          <a:latin typeface="宋体" panose="02010600030101010101" pitchFamily="2" charset="-122"/>
                          <a:ea typeface="宋体" panose="02010600030101010101" pitchFamily="2" charset="-122"/>
                          <a:cs typeface="Phetsarath OT" panose="02000500000000000001" pitchFamily="2" charset="2"/>
                        </a:rPr>
                        <a:t>100.000</a:t>
                      </a:r>
                      <a:r>
                        <a:rPr lang="ja-JP" altLang="en-US" sz="1000" b="1" u="none" strike="noStrike" dirty="0">
                          <a:solidFill>
                            <a:schemeClr val="accent1"/>
                          </a:solidFill>
                          <a:effectLst/>
                          <a:latin typeface="宋体" panose="02010600030101010101" pitchFamily="2" charset="-122"/>
                          <a:ea typeface="宋体" panose="02010600030101010101" pitchFamily="2" charset="-122"/>
                          <a:cs typeface="Phetsarath OT" panose="02000500000000000001" pitchFamily="2" charset="2"/>
                        </a:rPr>
                        <a:t>基普套餐号码订购量为基准，相关数据由业务支撑部提供给市场部进行审核，审核通过后将送至人力资源部按照计分规则进行计分汇总之后市场部和内审部备份。</a:t>
                      </a:r>
                      <a:endParaRPr lang="ja-JP" altLang="en-US" sz="1000" b="1" i="0" u="none" strike="noStrike" dirty="0">
                        <a:solidFill>
                          <a:schemeClr val="accent1"/>
                        </a:solidFill>
                        <a:effectLst/>
                        <a:latin typeface="宋体" panose="02010600030101010101" pitchFamily="2" charset="-122"/>
                        <a:ea typeface="宋体" panose="02010600030101010101" pitchFamily="2" charset="-12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5571452"/>
                  </a:ext>
                </a:extLst>
              </a:tr>
              <a:tr h="1158503">
                <a:tc>
                  <a:txBody>
                    <a:bodyPr/>
                    <a:lstStyle/>
                    <a:p>
                      <a:pPr algn="ctr" fontAlgn="ctr"/>
                      <a:r>
                        <a:rPr lang="en-US" sz="1000" u="none" strike="noStrike">
                          <a:effectLst/>
                          <a:latin typeface="Phetsarath OT" panose="02000500000000000001" pitchFamily="2" charset="2"/>
                          <a:ea typeface="Phetsarath OT" panose="02000500000000000001" pitchFamily="2" charset="2"/>
                          <a:cs typeface="Phetsarath OT" panose="02000500000000000001" pitchFamily="2" charset="2"/>
                        </a:rPr>
                        <a:t>MQ2</a:t>
                      </a:r>
                      <a:endParaRPr lang="en-US" sz="1000" b="0" i="0" u="none" strike="noStrike">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err="1">
                          <a:effectLst/>
                          <a:latin typeface="Phetsarath OT" panose="02000500000000000001" pitchFamily="2" charset="2"/>
                          <a:ea typeface="Phetsarath OT" panose="02000500000000000001" pitchFamily="2" charset="2"/>
                          <a:cs typeface="Phetsarath OT" panose="02000500000000000001" pitchFamily="2" charset="2"/>
                        </a:rPr>
                        <a:t>Youtube</a:t>
                      </a:r>
                      <a:r>
                        <a:rPr lang="en-US" sz="1000" u="none" strike="noStrike" dirty="0">
                          <a:effectLst/>
                          <a:latin typeface="Phetsarath OT" panose="02000500000000000001" pitchFamily="2" charset="2"/>
                          <a:ea typeface="Phetsarath OT" panose="02000500000000000001" pitchFamily="2" charset="2"/>
                          <a:cs typeface="Phetsarath OT" panose="02000500000000000001" pitchFamily="2" charset="2"/>
                        </a:rPr>
                        <a:t> + </a:t>
                      </a:r>
                      <a:r>
                        <a:rPr lang="en-US" sz="1000" u="none" strike="noStrike" dirty="0" err="1">
                          <a:effectLst/>
                          <a:latin typeface="Phetsarath OT" panose="02000500000000000001" pitchFamily="2" charset="2"/>
                          <a:ea typeface="Phetsarath OT" panose="02000500000000000001" pitchFamily="2" charset="2"/>
                          <a:cs typeface="Phetsarath OT" panose="02000500000000000001" pitchFamily="2" charset="2"/>
                        </a:rPr>
                        <a:t>TikTok</a:t>
                      </a:r>
                      <a:r>
                        <a:rPr lang="en-US" sz="1000" u="none" strike="noStrike" dirty="0">
                          <a:effectLst/>
                          <a:latin typeface="Phetsarath OT" panose="02000500000000000001" pitchFamily="2" charset="2"/>
                          <a:ea typeface="Phetsarath OT" panose="02000500000000000001" pitchFamily="2" charset="2"/>
                          <a:cs typeface="Phetsarath OT" panose="02000500000000000001" pitchFamily="2" charset="2"/>
                        </a:rPr>
                        <a:t> + Facebook</a:t>
                      </a:r>
                      <a:endParaRPr lang="en-US" sz="10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effectLst/>
                          <a:latin typeface="Phetsarath OT" panose="02000500000000000001" pitchFamily="2" charset="2"/>
                          <a:ea typeface="Phetsarath OT" panose="02000500000000000001" pitchFamily="2" charset="2"/>
                          <a:cs typeface="Phetsarath OT" panose="02000500000000000001" pitchFamily="2" charset="2"/>
                        </a:rPr>
                        <a:t>10</a:t>
                      </a:r>
                      <a:endParaRPr lang="en-US" sz="10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effectLst/>
                          <a:latin typeface="Phetsarath OT" panose="02000500000000000001" pitchFamily="2" charset="2"/>
                          <a:ea typeface="Phetsarath OT" panose="02000500000000000001" pitchFamily="2" charset="2"/>
                          <a:cs typeface="Phetsarath OT" panose="02000500000000000001" pitchFamily="2" charset="2"/>
                        </a:rPr>
                        <a:t>10%</a:t>
                      </a:r>
                      <a:endParaRPr lang="en-US" sz="1000" b="0" i="0" u="none"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lo-LA"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ໂຕຊີ້ວັດນີ້ ແມ່ນນັບຈາກເລກຫມາຍທີ່ມີການລົງທະບຽນ </a:t>
                      </a:r>
                      <a:r>
                        <a:rPr lang="en-US"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Package </a:t>
                      </a:r>
                      <a:r>
                        <a:rPr lang="lo-LA"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ຂອງ </a:t>
                      </a:r>
                      <a:r>
                        <a:rPr lang="en-US" sz="1000" u="none" strike="noStrike" dirty="0" err="1">
                          <a:effectLst/>
                          <a:latin typeface="Saysettha OT" panose="020B0504020207020204" pitchFamily="34" charset="-34"/>
                          <a:ea typeface="Phetsarath OT" panose="02000500000000000001" pitchFamily="2" charset="2"/>
                          <a:cs typeface="Saysettha OT" panose="020B0504020207020204" pitchFamily="34" charset="-34"/>
                        </a:rPr>
                        <a:t>Youtube</a:t>
                      </a:r>
                      <a:r>
                        <a:rPr lang="en-US"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 </a:t>
                      </a:r>
                      <a:r>
                        <a:rPr lang="en-US" sz="1000" u="none" strike="noStrike" dirty="0" err="1">
                          <a:effectLst/>
                          <a:latin typeface="Saysettha OT" panose="020B0504020207020204" pitchFamily="34" charset="-34"/>
                          <a:ea typeface="Phetsarath OT" panose="02000500000000000001" pitchFamily="2" charset="2"/>
                          <a:cs typeface="Saysettha OT" panose="020B0504020207020204" pitchFamily="34" charset="-34"/>
                        </a:rPr>
                        <a:t>Tiktok</a:t>
                      </a:r>
                      <a:r>
                        <a:rPr lang="en-US"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 Facebook  </a:t>
                      </a:r>
                      <a:r>
                        <a:rPr lang="lo-LA"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ທີ່ສະສົມທັງຫມົດໃນໄຕມາດທີ່ </a:t>
                      </a:r>
                      <a:r>
                        <a:rPr lang="en-US"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IV </a:t>
                      </a:r>
                      <a:r>
                        <a:rPr lang="lo-LA"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ປີ2021,ແຫຼ່ງຂໍ້ມູນ ແມ່ນໄດ້ຈາກ ພະແນກສະຫນັບສະຫນູນ ເປັນຜູ້ສະຫນອງ ເປັນຜູ້ສະຫນອງ ຂໍ້ມູນໃຫ້ ພະແນກ ການຕະຫລາດ ຫລັງຈາກກວດກາໂຕເລກແລ້ວ ແມ່ນຈະໄດ້ສົ່ງໃຫ້ ພະແນກ ຊັບພະຍາກອນມະນຸດໃນການ ເພື່ອເອົາເຂົ້າໃນ ການຄິດໄລ່ໃນການໃຫ້ຄະແນນຕາມເກນທີ່ໄດ້ກໍານົດໃນຕາຕະລາງ ການໃຫ້ຄະແນນ ແລະ ເປັນຜູ້ສັງລວມຜົນ, ຫຼັງຈາກນັ້ນ</a:t>
                      </a:r>
                      <a:r>
                        <a:rPr lang="en-US" sz="1000" u="none" strike="noStrike" baseline="0" dirty="0">
                          <a:effectLst/>
                          <a:latin typeface="Saysettha OT" panose="020B0504020207020204" pitchFamily="34" charset="-34"/>
                          <a:ea typeface="Phetsarath OT" panose="02000500000000000001" pitchFamily="2" charset="2"/>
                          <a:cs typeface="Saysettha OT" panose="020B0504020207020204" pitchFamily="34" charset="-34"/>
                        </a:rPr>
                        <a:t> </a:t>
                      </a:r>
                      <a:r>
                        <a:rPr lang="lo-LA"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ສຳເນົາ ພະແນກ ການຕະຫລາດ ແລະ ກວດກາພາຍໃນ.</a:t>
                      </a:r>
                      <a:r>
                        <a:rPr lang="ja-JP" altLang="en-US"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该指标是以累计在</a:t>
                      </a:r>
                      <a:r>
                        <a:rPr lang="en-US" altLang="ja-JP"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2021</a:t>
                      </a:r>
                      <a:r>
                        <a:rPr lang="ja-JP" altLang="en-US"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年第</a:t>
                      </a:r>
                      <a:r>
                        <a:rPr lang="en-US" altLang="ja-JP"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4</a:t>
                      </a:r>
                      <a:r>
                        <a:rPr lang="ja-JP" altLang="en-US"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季度</a:t>
                      </a:r>
                      <a:r>
                        <a:rPr lang="en-US" sz="1000" b="1" u="none" strike="noStrike" dirty="0" err="1">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Youtube,Tiktok,Facebook</a:t>
                      </a:r>
                      <a:r>
                        <a:rPr lang="ja-JP" altLang="en-US"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套餐的号码订购量为基准，相关数据由业务支撑部提供给市场部进行审核，审核通过后将送至人力资源部按照计分规则进行计分汇总之后市场部和内审部备份。</a:t>
                      </a:r>
                      <a:endParaRPr lang="ja-JP" altLang="en-US" sz="1000" b="1" i="0"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30859640"/>
                  </a:ext>
                </a:extLst>
              </a:tr>
              <a:tr h="1158503">
                <a:tc>
                  <a:txBody>
                    <a:bodyPr/>
                    <a:lstStyle/>
                    <a:p>
                      <a:pPr algn="ctr" fontAlgn="ctr"/>
                      <a:r>
                        <a:rPr lang="en-US" sz="1000" u="none" strike="noStrike">
                          <a:effectLst/>
                          <a:latin typeface="Phetsarath OT" panose="02000500000000000001" pitchFamily="2" charset="2"/>
                          <a:ea typeface="Phetsarath OT" panose="02000500000000000001" pitchFamily="2" charset="2"/>
                          <a:cs typeface="Phetsarath OT" panose="02000500000000000001" pitchFamily="2" charset="2"/>
                        </a:rPr>
                        <a:t>MQ3</a:t>
                      </a:r>
                      <a:endParaRPr lang="en-US" sz="1000" b="0" i="0" u="none" strike="noStrike">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Phetsarath OT" panose="02000500000000000001" pitchFamily="2" charset="2"/>
                          <a:ea typeface="Phetsarath OT" panose="02000500000000000001" pitchFamily="2" charset="2"/>
                          <a:cs typeface="Phetsarath OT" panose="02000500000000000001" pitchFamily="2" charset="2"/>
                        </a:rPr>
                        <a:t>Night + Weekend + Torch Future+ </a:t>
                      </a:r>
                      <a:r>
                        <a:rPr lang="en-US" sz="1000" u="none" strike="noStrike" dirty="0" err="1">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rPr>
                        <a:t>Economic+HDBOX</a:t>
                      </a:r>
                      <a:endParaRPr lang="en-US" sz="1000" b="0" i="0" u="none" strike="noStrike" dirty="0">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effectLst/>
                          <a:latin typeface="Phetsarath OT" panose="02000500000000000001" pitchFamily="2" charset="2"/>
                          <a:ea typeface="Phetsarath OT" panose="02000500000000000001" pitchFamily="2" charset="2"/>
                          <a:cs typeface="Phetsarath OT" panose="02000500000000000001" pitchFamily="2" charset="2"/>
                        </a:rPr>
                        <a:t>10</a:t>
                      </a:r>
                      <a:endParaRPr lang="en-US" sz="1000" b="0" i="0" u="none"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effectLst/>
                          <a:latin typeface="Phetsarath OT" panose="02000500000000000001" pitchFamily="2" charset="2"/>
                          <a:ea typeface="Phetsarath OT" panose="02000500000000000001" pitchFamily="2" charset="2"/>
                          <a:cs typeface="Phetsarath OT" panose="02000500000000000001" pitchFamily="2" charset="2"/>
                        </a:rPr>
                        <a:t>10%</a:t>
                      </a:r>
                      <a:endParaRPr lang="en-US" sz="1000" b="0" i="0" u="none"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b"/>
                      <a:r>
                        <a:rPr lang="lo-LA"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ໂຕຊີ້ວັດນີ້ ແມ່ນນັບຈາກເລກຫມາຍທີ່ມີການລົງທະບຽນ </a:t>
                      </a:r>
                      <a:r>
                        <a:rPr lang="en-US"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Package </a:t>
                      </a:r>
                      <a:r>
                        <a:rPr lang="lo-LA"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ຂອງ </a:t>
                      </a:r>
                      <a:r>
                        <a:rPr lang="en-US"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Night, Weekend, Torch Future, Economic, HD BOX </a:t>
                      </a:r>
                      <a:r>
                        <a:rPr lang="lo-LA"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ທີ່ສະສົມທັງຫມົດໃນໄຕມາດທີ່ </a:t>
                      </a:r>
                      <a:r>
                        <a:rPr lang="en-US"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IV </a:t>
                      </a:r>
                      <a:r>
                        <a:rPr lang="lo-LA"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ປີ2021, ແຫຼ່ງຂໍ້ມູນ ແມ່ນໄດ້ຈາກ ພະແນກສະຫນັບສະຫນູນ  ຂໍ້ມູນໃຫ້ ພະແນກ ການຕະຫລາດ ຫລັງຈາກກວດກາໂຕເລກແລ້ວ ແມ່ນຈະໄດ້ສົ່ງໃຫ້ ພະແນກ ຊັບພະຍາກອນມະນຸດໃນການ ເພື່ອເອົາເຂົ້າໃນ ການຄິດໄລ່ໃນການໃຫ້ຄະແນນຕາມເກນທີ່ໄດ້ກໍານົດໃນຕາຕະລາງ ການໃຫ້ຄະແນນ ແລະ ເປັນຜູ້ສັງລວມຜົນ, ຫຼັງຈາກນັ້ນ </a:t>
                      </a:r>
                      <a:r>
                        <a:rPr lang="en-US"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 </a:t>
                      </a:r>
                      <a:r>
                        <a:rPr lang="lo-LA"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ສຳເນົາ ພະແນກ ການຕະຫລາດ ແລະ ກວດກາພາຍໃນ.</a:t>
                      </a:r>
                      <a:r>
                        <a:rPr lang="ja-JP" altLang="en-US"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该指标以累计在</a:t>
                      </a:r>
                      <a:r>
                        <a:rPr lang="en-US" altLang="ja-JP"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2021</a:t>
                      </a:r>
                      <a:r>
                        <a:rPr lang="ja-JP" altLang="en-US"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年第</a:t>
                      </a:r>
                      <a:r>
                        <a:rPr lang="en-US" altLang="ja-JP"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4</a:t>
                      </a:r>
                      <a:r>
                        <a:rPr lang="ja-JP" altLang="en-US"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季度</a:t>
                      </a:r>
                      <a:r>
                        <a:rPr lang="en-US"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Night, Weekend, Torch Future, Economic</a:t>
                      </a:r>
                      <a:r>
                        <a:rPr lang="ja-JP" altLang="en-US"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套餐的号码订购量为基准，相关数据由业务支撑部提供给市场部进行审核，审核通过后将送至人力资源部按照计分规则进行计分汇总之后市场部和内审部备份。</a:t>
                      </a:r>
                      <a:endParaRPr lang="ja-JP" altLang="en-US" sz="1000" b="1" i="0"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29647102"/>
                  </a:ext>
                </a:extLst>
              </a:tr>
              <a:tr h="1013691">
                <a:tc>
                  <a:txBody>
                    <a:bodyPr/>
                    <a:lstStyle/>
                    <a:p>
                      <a:pPr algn="ctr" fontAlgn="ctr"/>
                      <a:r>
                        <a:rPr lang="en-US" sz="1000" u="none" strike="noStrike">
                          <a:effectLst/>
                          <a:latin typeface="Phetsarath OT" panose="02000500000000000001" pitchFamily="2" charset="2"/>
                          <a:ea typeface="Phetsarath OT" panose="02000500000000000001" pitchFamily="2" charset="2"/>
                          <a:cs typeface="Phetsarath OT" panose="02000500000000000001" pitchFamily="2" charset="2"/>
                        </a:rPr>
                        <a:t>MQ4</a:t>
                      </a:r>
                      <a:endParaRPr lang="en-US" sz="1000" b="0" i="0" u="none" strike="noStrike">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rPr>
                        <a:t>Agent Policy</a:t>
                      </a:r>
                      <a:endParaRPr lang="en-US" sz="1000" b="0" i="0" u="none" strike="noStrike" dirty="0">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effectLst/>
                          <a:latin typeface="Phetsarath OT" panose="02000500000000000001" pitchFamily="2" charset="2"/>
                          <a:ea typeface="Phetsarath OT" panose="02000500000000000001" pitchFamily="2" charset="2"/>
                          <a:cs typeface="Phetsarath OT" panose="02000500000000000001" pitchFamily="2" charset="2"/>
                        </a:rPr>
                        <a:t>10</a:t>
                      </a:r>
                      <a:endParaRPr lang="en-US" sz="1000" b="0" i="0" u="none"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effectLst/>
                          <a:latin typeface="Phetsarath OT" panose="02000500000000000001" pitchFamily="2" charset="2"/>
                          <a:ea typeface="Phetsarath OT" panose="02000500000000000001" pitchFamily="2" charset="2"/>
                          <a:cs typeface="Phetsarath OT" panose="02000500000000000001" pitchFamily="2" charset="2"/>
                        </a:rPr>
                        <a:t>10%</a:t>
                      </a:r>
                      <a:endParaRPr lang="en-US" sz="1000" b="0" i="0" u="none"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b"/>
                      <a:r>
                        <a:rPr lang="lo-LA"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ໂຕຊີ້ວັດນີ້ ແມ່ນນັບຈາກເລກຫມາຍທີ່ເກີດຂື້ນໃໝ່ ແລະ ມີການຊົມໃຊ້ຂັ້ນຕ່ຳ 20,000ກີບ ສະສົມທັງຫມົດໃນໄຕມາດທີ່ </a:t>
                      </a:r>
                      <a:r>
                        <a:rPr lang="en-US"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IV </a:t>
                      </a:r>
                      <a:r>
                        <a:rPr lang="lo-LA"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ປີ2021, ແຫຼ່ງຂໍ້ມູນ ແມ່ນໄດ້ຈາກ ພະແນກສະຫນັບສະຫນູນ ເປັນຜູ້ສະຫນອງ  ຂໍ້ມູນໃຫ້ ພະແນກ ການຕະຫລາດ ຫລັງຈາກກວດກາໂຕເລກແລ້ວ ແມ່ນຈະໄດ້ສົ່ງໃຫ້ ພະແນກ ຊັບພະຍາກອນມະນຸດໃນການ ເພື່ອເອົາເຂົ້າໃນ ການຄິດໄລ່ໃນການໃຫ້ຄະແນນຕາມເກນທີ່ໄດ້ກໍານົດໃນຕາຕະລາງ ການໃຫ້ຄະແນນ ແລະ ເປັນຜູ້ສັງລວມຜົນ, ຫຼັງຈາກນັ້ນ ສຳເນົາ ພະແນກ ການຕະຫລາດ ແລະ ກວດກາພາຍໃນ</a:t>
                      </a:r>
                      <a:r>
                        <a:rPr lang="ja-JP" altLang="en-US"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该指标以累计在</a:t>
                      </a:r>
                      <a:r>
                        <a:rPr lang="en-US" altLang="ja-JP"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2021</a:t>
                      </a:r>
                      <a:r>
                        <a:rPr lang="ja-JP" altLang="en-US"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年第</a:t>
                      </a:r>
                      <a:r>
                        <a:rPr lang="en-US" altLang="ja-JP"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4</a:t>
                      </a:r>
                      <a:r>
                        <a:rPr lang="ja-JP" altLang="en-US"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季度新增用户数量并产生</a:t>
                      </a:r>
                      <a:r>
                        <a:rPr lang="en-US" altLang="ja-JP"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20.000</a:t>
                      </a:r>
                      <a:r>
                        <a:rPr lang="ja-JP" altLang="en-US"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基普的最低消费量为基准，相关数据由业务支撑部提供给市场部进行审核，审核通过后将送至人力资源部按照计分规则进行计分汇总之后市场部和内审部备份。</a:t>
                      </a:r>
                      <a:endParaRPr lang="ja-JP" altLang="en-US" sz="1000" b="1" i="0"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72028977"/>
                  </a:ext>
                </a:extLst>
              </a:tr>
              <a:tr h="162395">
                <a:tc>
                  <a:txBody>
                    <a:bodyPr/>
                    <a:lstStyle/>
                    <a:p>
                      <a:pPr algn="ctr" fontAlgn="b"/>
                      <a:r>
                        <a:rPr lang="en-US" sz="1000" u="sng" strike="noStrike">
                          <a:effectLst/>
                          <a:latin typeface="Phetsarath OT" panose="02000500000000000001" pitchFamily="2" charset="2"/>
                          <a:ea typeface="Phetsarath OT" panose="02000500000000000001" pitchFamily="2" charset="2"/>
                          <a:cs typeface="Phetsarath OT" panose="02000500000000000001" pitchFamily="2" charset="2"/>
                        </a:rPr>
                        <a:t>II</a:t>
                      </a:r>
                      <a:endParaRPr lang="en-US" sz="1000" b="1" i="0" u="sng"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sng" strike="noStrike" dirty="0">
                          <a:effectLst/>
                          <a:latin typeface="Phetsarath OT" panose="02000500000000000001" pitchFamily="2" charset="2"/>
                          <a:ea typeface="Phetsarath OT" panose="02000500000000000001" pitchFamily="2" charset="2"/>
                          <a:cs typeface="Phetsarath OT" panose="02000500000000000001" pitchFamily="2" charset="2"/>
                        </a:rPr>
                        <a:t>Basic ability</a:t>
                      </a:r>
                      <a:endParaRPr lang="en-US" sz="1000" b="1" i="0" u="sng"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sng" strike="noStrike">
                          <a:effectLst/>
                          <a:latin typeface="Phetsarath OT" panose="02000500000000000001" pitchFamily="2" charset="2"/>
                          <a:ea typeface="Phetsarath OT" panose="02000500000000000001" pitchFamily="2" charset="2"/>
                          <a:cs typeface="Phetsarath OT" panose="02000500000000000001" pitchFamily="2" charset="2"/>
                        </a:rPr>
                        <a:t>30</a:t>
                      </a:r>
                      <a:endParaRPr lang="en-US" sz="1000" b="1" i="0" u="sng"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sng" strike="noStrike" dirty="0">
                          <a:effectLst/>
                          <a:latin typeface="Phetsarath OT" panose="02000500000000000001" pitchFamily="2" charset="2"/>
                          <a:ea typeface="Phetsarath OT" panose="02000500000000000001" pitchFamily="2" charset="2"/>
                          <a:cs typeface="Phetsarath OT" panose="02000500000000000001" pitchFamily="2" charset="2"/>
                        </a:rPr>
                        <a:t>30%</a:t>
                      </a:r>
                      <a:endParaRPr lang="en-US" sz="1000" b="1" i="0" u="sng"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dirty="0">
                          <a:effectLst/>
                          <a:latin typeface="Phetsarath OT" panose="02000500000000000001" pitchFamily="2" charset="2"/>
                          <a:ea typeface="Phetsarath OT" panose="02000500000000000001" pitchFamily="2" charset="2"/>
                          <a:cs typeface="Phetsarath OT" panose="02000500000000000001" pitchFamily="2" charset="2"/>
                        </a:rPr>
                        <a:t> </a:t>
                      </a:r>
                      <a:endParaRPr lang="en-US" sz="10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38759926"/>
                  </a:ext>
                </a:extLst>
              </a:tr>
              <a:tr h="440754">
                <a:tc>
                  <a:txBody>
                    <a:bodyPr/>
                    <a:lstStyle/>
                    <a:p>
                      <a:pPr algn="ctr" fontAlgn="ctr"/>
                      <a:r>
                        <a:rPr lang="en-US" sz="1000" u="none" strike="noStrike">
                          <a:effectLst/>
                          <a:latin typeface="Phetsarath OT" panose="02000500000000000001" pitchFamily="2" charset="2"/>
                          <a:ea typeface="Phetsarath OT" panose="02000500000000000001" pitchFamily="2" charset="2"/>
                          <a:cs typeface="Phetsarath OT" panose="02000500000000000001" pitchFamily="2" charset="2"/>
                        </a:rPr>
                        <a:t>MQ5</a:t>
                      </a:r>
                      <a:endParaRPr lang="en-US" sz="1000" b="0" i="0" u="none" strike="noStrike">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lo-LA"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ສະພາບການຢັ້ງຢືນທັກສະດ້ານທຸລະກິດຂອງຫົວໜ້າສາຂາ ດ້ານການຕະຫລາດ </a:t>
                      </a:r>
                      <a:r>
                        <a:rPr lang="ja-JP" altLang="en-US"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分公司市场分管领导业务技能确认情况</a:t>
                      </a:r>
                      <a:endParaRPr lang="ja-JP" altLang="en-US" sz="1000" b="1" i="0"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effectLst/>
                          <a:latin typeface="Phetsarath OT" panose="02000500000000000001" pitchFamily="2" charset="2"/>
                          <a:ea typeface="Phetsarath OT" panose="02000500000000000001" pitchFamily="2" charset="2"/>
                          <a:cs typeface="Phetsarath OT" panose="02000500000000000001" pitchFamily="2" charset="2"/>
                        </a:rPr>
                        <a:t>10</a:t>
                      </a:r>
                      <a:endParaRPr lang="en-US" sz="1000" b="0" i="0" u="none"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effectLst/>
                          <a:latin typeface="Phetsarath OT" panose="02000500000000000001" pitchFamily="2" charset="2"/>
                          <a:ea typeface="Phetsarath OT" panose="02000500000000000001" pitchFamily="2" charset="2"/>
                          <a:cs typeface="Phetsarath OT" panose="02000500000000000001" pitchFamily="2" charset="2"/>
                        </a:rPr>
                        <a:t>10%</a:t>
                      </a:r>
                      <a:endParaRPr lang="en-US" sz="1000" b="0" i="0" u="none"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fontAlgn="ctr"/>
                      <a:r>
                        <a:rPr lang="lo-LA"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ລາຍການນີ້ຕ້ອງການພະນັກງານ ອທອ ສາຂາ ແຂວງ 3 </a:t>
                      </a:r>
                      <a:r>
                        <a:rPr lang="en-US"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 </a:t>
                      </a:r>
                      <a:r>
                        <a:rPr lang="lo-LA"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ຕຳແໜ່ງ ເຂົ້າຮ່ວມຝືກອົບຮົ່ມຄວາມຮູ້ ແລະ ທັກສະດ້ານທຸລະກິດທີ່ກ່ຽວຂ້ອງໃນສູນກາງ, ພາຍຫລັງໄດ້ຮັບການຝືກອົບຮົ່ມແລ້ວຈະມີການສອບເສັງ ໃນຄຳຖາມເປີດ ໃນການຂຽນຕອບກັບ ການຕະຫລາດ ພາຍໃນເວລາທີ່ກຳນົດ ຫຼັງທີ່ໄດ້ຮັບບົດເສັງຂອງສາຂາແຂວງແລ້ວ ທາງ ທີມງານຕະຫລາດ ຈະໂທໄປສອບຖາມ ພາກປາກເປົ່າສຸມຖາມ 01 </a:t>
                      </a:r>
                      <a:r>
                        <a:rPr lang="en-US"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 </a:t>
                      </a:r>
                      <a:r>
                        <a:rPr lang="lo-LA"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ຄຳຖາມ, ສັດສ່ວນຂອງແຕ່ລະຕໍາແໜ່ງແມ່ນ 10% ອີງຕາມຄະແນນຕອບຄໍາຖາມ ແລະ ຖາມປາກເປົ່າ ຫຼັງຈາກນັ້ນ ທາງການຕະຫລາດ ຈະສັງລວມຄະແນນ ສົ່ງໃຫ້ ພະແນກ ຊັບພະຍາກອນມະນຸດ </a:t>
                      </a:r>
                      <a:r>
                        <a:rPr lang="ja-JP" altLang="en-US"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该考核项目需分公司三位员工参加总部相关业务和技能的培训，培训结束后给分公司发出开放性解答题试题并规定上交时间，市场部收到分公司考生答卷后将通过线上一对一的</a:t>
                      </a:r>
                      <a:r>
                        <a:rPr lang="zh-CN" altLang="en-US"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形式</a:t>
                      </a:r>
                      <a:r>
                        <a:rPr lang="ja-JP" altLang="en-US"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向考生提问每人一个问题，每个岗位笔试和口试占比分为</a:t>
                      </a:r>
                      <a:r>
                        <a:rPr lang="en-US" altLang="ja-JP"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10%</a:t>
                      </a:r>
                      <a:r>
                        <a:rPr lang="ja-JP" altLang="en-US"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，考试结束后市场部将汇总</a:t>
                      </a:r>
                      <a:r>
                        <a:rPr lang="zh-CN" altLang="en-US"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考生</a:t>
                      </a:r>
                      <a:r>
                        <a:rPr lang="ja-JP" altLang="en-US"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分数送至人力资源部。</a:t>
                      </a:r>
                      <a:endParaRPr lang="ja-JP" altLang="en-US" sz="1000" b="1" i="0"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96750903"/>
                  </a:ext>
                </a:extLst>
              </a:tr>
              <a:tr h="440754">
                <a:tc>
                  <a:txBody>
                    <a:bodyPr/>
                    <a:lstStyle/>
                    <a:p>
                      <a:pPr algn="ctr" fontAlgn="ctr"/>
                      <a:r>
                        <a:rPr lang="en-US" sz="1000" u="none" strike="noStrike">
                          <a:effectLst/>
                          <a:latin typeface="Phetsarath OT" panose="02000500000000000001" pitchFamily="2" charset="2"/>
                          <a:ea typeface="Phetsarath OT" panose="02000500000000000001" pitchFamily="2" charset="2"/>
                          <a:cs typeface="Phetsarath OT" panose="02000500000000000001" pitchFamily="2" charset="2"/>
                        </a:rPr>
                        <a:t>MQ6</a:t>
                      </a:r>
                      <a:endParaRPr lang="en-US" sz="1000" b="0" i="0" u="none" strike="noStrike">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lo-LA"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ສະພາບການຢັ້ງຢືນທັກສະດ້ານທຸລະກິດຂອງຫົວໜ້າພາກສ່ວນການຕະຫລາດ</a:t>
                      </a:r>
                      <a:r>
                        <a:rPr lang="lo-LA" sz="1000" u="none" strike="noStrike" dirty="0">
                          <a:effectLst/>
                          <a:latin typeface="Phetsarath OT" panose="02000500000000000001" pitchFamily="2" charset="2"/>
                          <a:ea typeface="Phetsarath OT" panose="02000500000000000001" pitchFamily="2" charset="2"/>
                          <a:cs typeface="Phetsarath OT" panose="02000500000000000001" pitchFamily="2" charset="2"/>
                        </a:rPr>
                        <a:t> </a:t>
                      </a:r>
                      <a:r>
                        <a:rPr lang="ja-JP" altLang="en-US"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市场科室主任业务技能确认情况</a:t>
                      </a:r>
                      <a:endParaRPr lang="ja-JP" altLang="en-US" sz="1000" b="1" i="0"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effectLst/>
                          <a:latin typeface="Phetsarath OT" panose="02000500000000000001" pitchFamily="2" charset="2"/>
                          <a:ea typeface="Phetsarath OT" panose="02000500000000000001" pitchFamily="2" charset="2"/>
                          <a:cs typeface="Phetsarath OT" panose="02000500000000000001" pitchFamily="2" charset="2"/>
                        </a:rPr>
                        <a:t>10</a:t>
                      </a:r>
                      <a:endParaRPr lang="en-US" sz="1000" b="0" i="0" u="none"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effectLst/>
                          <a:latin typeface="Phetsarath OT" panose="02000500000000000001" pitchFamily="2" charset="2"/>
                          <a:ea typeface="Phetsarath OT" panose="02000500000000000001" pitchFamily="2" charset="2"/>
                          <a:cs typeface="Phetsarath OT" panose="02000500000000000001" pitchFamily="2" charset="2"/>
                        </a:rPr>
                        <a:t>10%</a:t>
                      </a:r>
                      <a:endParaRPr lang="en-US" sz="1000" b="0" i="0" u="none"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xmlns="" val="3170460836"/>
                  </a:ext>
                </a:extLst>
              </a:tr>
              <a:tr h="434439">
                <a:tc>
                  <a:txBody>
                    <a:bodyPr/>
                    <a:lstStyle/>
                    <a:p>
                      <a:pPr algn="ctr" fontAlgn="ctr"/>
                      <a:r>
                        <a:rPr lang="en-US" sz="1000" u="none" strike="noStrike">
                          <a:effectLst/>
                          <a:latin typeface="Phetsarath OT" panose="02000500000000000001" pitchFamily="2" charset="2"/>
                          <a:ea typeface="Phetsarath OT" panose="02000500000000000001" pitchFamily="2" charset="2"/>
                          <a:cs typeface="Phetsarath OT" panose="02000500000000000001" pitchFamily="2" charset="2"/>
                        </a:rPr>
                        <a:t>MQ7</a:t>
                      </a:r>
                      <a:endParaRPr lang="en-US" sz="1000" b="0" i="0" u="none" strike="noStrike">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lo-LA" sz="1000" u="none" strike="noStrike" dirty="0">
                          <a:effectLst/>
                          <a:latin typeface="Saysettha OT" panose="020B0504020207020204" pitchFamily="34" charset="-34"/>
                          <a:ea typeface="Phetsarath OT" panose="02000500000000000001" pitchFamily="2" charset="2"/>
                          <a:cs typeface="Saysettha OT" panose="020B0504020207020204" pitchFamily="34" charset="-34"/>
                        </a:rPr>
                        <a:t>ສະພາບການຢັ້ງຢືນທັກສະດ້ານທຸລະກິດຂອງຫົວໜ້າຊ່ອງທາງ </a:t>
                      </a:r>
                      <a:r>
                        <a:rPr lang="ja-JP" altLang="en-US" sz="1000" b="1"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rPr>
                        <a:t>渠道科室主任业务技能确认情况</a:t>
                      </a:r>
                      <a:endParaRPr lang="ja-JP" altLang="en-US" sz="1000" b="1" i="0" u="none" strike="noStrike" dirty="0">
                        <a:solidFill>
                          <a:schemeClr val="accent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effectLst/>
                          <a:latin typeface="Phetsarath OT" panose="02000500000000000001" pitchFamily="2" charset="2"/>
                          <a:ea typeface="Phetsarath OT" panose="02000500000000000001" pitchFamily="2" charset="2"/>
                          <a:cs typeface="Phetsarath OT" panose="02000500000000000001" pitchFamily="2" charset="2"/>
                        </a:rPr>
                        <a:t>10</a:t>
                      </a:r>
                      <a:endParaRPr lang="en-US" sz="1000" b="0" i="0" u="none"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effectLst/>
                          <a:latin typeface="Phetsarath OT" panose="02000500000000000001" pitchFamily="2" charset="2"/>
                          <a:ea typeface="Phetsarath OT" panose="02000500000000000001" pitchFamily="2" charset="2"/>
                          <a:cs typeface="Phetsarath OT" panose="02000500000000000001" pitchFamily="2" charset="2"/>
                        </a:rPr>
                        <a:t>10%</a:t>
                      </a:r>
                      <a:endParaRPr lang="en-US" sz="1000" b="0" i="0" u="none"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xmlns="" val="1996661830"/>
                  </a:ext>
                </a:extLst>
              </a:tr>
              <a:tr h="146918">
                <a:tc>
                  <a:txBody>
                    <a:bodyPr/>
                    <a:lstStyle/>
                    <a:p>
                      <a:pPr algn="l" fontAlgn="b"/>
                      <a:r>
                        <a:rPr lang="en-US" sz="1000" u="none" strike="noStrike">
                          <a:effectLst/>
                          <a:latin typeface="Phetsarath OT" panose="02000500000000000001" pitchFamily="2" charset="2"/>
                          <a:ea typeface="Phetsarath OT" panose="02000500000000000001" pitchFamily="2" charset="2"/>
                          <a:cs typeface="Phetsarath OT" panose="02000500000000000001" pitchFamily="2" charset="2"/>
                        </a:rPr>
                        <a:t> </a:t>
                      </a:r>
                      <a:endParaRPr lang="en-US" sz="1000" b="1" i="0" u="none"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dirty="0">
                          <a:effectLst/>
                          <a:latin typeface="Phetsarath OT" panose="02000500000000000001" pitchFamily="2" charset="2"/>
                          <a:ea typeface="Phetsarath OT" panose="02000500000000000001" pitchFamily="2" charset="2"/>
                          <a:cs typeface="Phetsarath OT" panose="02000500000000000001" pitchFamily="2" charset="2"/>
                        </a:rPr>
                        <a:t>Total ( I + II )</a:t>
                      </a:r>
                      <a:endParaRPr lang="en-US" sz="1000" b="1"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dirty="0">
                          <a:effectLst/>
                          <a:latin typeface="Phetsarath OT" panose="02000500000000000001" pitchFamily="2" charset="2"/>
                          <a:ea typeface="Phetsarath OT" panose="02000500000000000001" pitchFamily="2" charset="2"/>
                          <a:cs typeface="Phetsarath OT" panose="02000500000000000001" pitchFamily="2" charset="2"/>
                        </a:rPr>
                        <a:t>100</a:t>
                      </a:r>
                      <a:endParaRPr lang="en-US" sz="1000" b="1"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latin typeface="Phetsarath OT" panose="02000500000000000001" pitchFamily="2" charset="2"/>
                          <a:ea typeface="Phetsarath OT" panose="02000500000000000001" pitchFamily="2" charset="2"/>
                          <a:cs typeface="Phetsarath OT" panose="02000500000000000001" pitchFamily="2" charset="2"/>
                        </a:rPr>
                        <a:t>100%</a:t>
                      </a:r>
                      <a:endParaRPr lang="en-US" sz="1000" b="1" i="0" u="none"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dirty="0">
                          <a:effectLst/>
                          <a:latin typeface="Phetsarath OT" panose="02000500000000000001" pitchFamily="2" charset="2"/>
                          <a:ea typeface="Phetsarath OT" panose="02000500000000000001" pitchFamily="2" charset="2"/>
                          <a:cs typeface="Phetsarath OT" panose="02000500000000000001" pitchFamily="2" charset="2"/>
                        </a:rPr>
                        <a:t> </a:t>
                      </a:r>
                      <a:endParaRPr lang="en-US" sz="10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1641937"/>
                  </a:ext>
                </a:extLst>
              </a:tr>
            </a:tbl>
          </a:graphicData>
        </a:graphic>
      </p:graphicFrame>
      <p:sp>
        <p:nvSpPr>
          <p:cNvPr id="7" name="TextBox 6">
            <a:extLst>
              <a:ext uri="{FF2B5EF4-FFF2-40B4-BE49-F238E27FC236}">
                <a16:creationId xmlns:a16="http://schemas.microsoft.com/office/drawing/2014/main" xmlns="" id="{A8B95959-63E8-4586-8C9B-A406005BA939}"/>
              </a:ext>
            </a:extLst>
          </p:cNvPr>
          <p:cNvSpPr txBox="1"/>
          <p:nvPr/>
        </p:nvSpPr>
        <p:spPr>
          <a:xfrm>
            <a:off x="326334" y="-465"/>
            <a:ext cx="8171279" cy="400110"/>
          </a:xfrm>
          <a:prstGeom prst="rect">
            <a:avLst/>
          </a:prstGeom>
          <a:noFill/>
        </p:spPr>
        <p:txBody>
          <a:bodyPr wrap="square">
            <a:spAutoFit/>
          </a:bodyPr>
          <a:lstStyle/>
          <a:p>
            <a:pPr marL="457200" indent="-457200">
              <a:buFont typeface="Arial" panose="020B0604020202020204" pitchFamily="34" charset="0"/>
              <a:buAutoNum type="arabicPeriod"/>
            </a:pPr>
            <a:r>
              <a:rPr lang="lo-LA" sz="2000" b="1" dirty="0">
                <a:latin typeface="Saysettha OT" panose="020B0504020207020204" pitchFamily="34" charset="-34"/>
                <a:cs typeface="Saysettha OT" panose="020B0504020207020204" pitchFamily="34" charset="-34"/>
              </a:rPr>
              <a:t>ຕົວຊີ້ວັດ ໄຕມາດ </a:t>
            </a:r>
            <a:r>
              <a:rPr lang="en-US" sz="2000" b="1" dirty="0">
                <a:latin typeface="Saysettha OT" panose="020B0504020207020204" pitchFamily="34" charset="-34"/>
                <a:cs typeface="Saysettha OT" panose="020B0504020207020204" pitchFamily="34" charset="-34"/>
              </a:rPr>
              <a:t>IV </a:t>
            </a:r>
            <a:r>
              <a:rPr lang="zh-CN" altLang="en-US" sz="2000" b="1" dirty="0">
                <a:latin typeface="+mj-ea"/>
                <a:ea typeface="+mj-ea"/>
                <a:cs typeface="Saysettha OT" panose="020B0504020207020204" pitchFamily="34" charset="-34"/>
              </a:rPr>
              <a:t>第</a:t>
            </a:r>
            <a:r>
              <a:rPr lang="en-US" altLang="zh-CN" sz="2000" b="1" dirty="0">
                <a:latin typeface="+mj-ea"/>
                <a:ea typeface="+mj-ea"/>
                <a:cs typeface="Saysettha OT" panose="020B0504020207020204" pitchFamily="34" charset="-34"/>
              </a:rPr>
              <a:t>4</a:t>
            </a:r>
            <a:r>
              <a:rPr lang="zh-CN" altLang="en-US" sz="2000" b="1" dirty="0">
                <a:latin typeface="+mj-ea"/>
                <a:ea typeface="+mj-ea"/>
                <a:cs typeface="Saysettha OT" panose="020B0504020207020204" pitchFamily="34" charset="-34"/>
              </a:rPr>
              <a:t>季度考核产品和指标</a:t>
            </a:r>
            <a:endParaRPr lang="en-US" sz="2000" b="1" dirty="0">
              <a:latin typeface="+mj-ea"/>
              <a:ea typeface="+mj-ea"/>
              <a:cs typeface="Saysettha OT" panose="020B0504020207020204" pitchFamily="34" charset="-34"/>
            </a:endParaRPr>
          </a:p>
        </p:txBody>
      </p:sp>
    </p:spTree>
    <p:extLst>
      <p:ext uri="{BB962C8B-B14F-4D97-AF65-F5344CB8AC3E}">
        <p14:creationId xmlns:p14="http://schemas.microsoft.com/office/powerpoint/2010/main" val="248917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28CA8CB-2795-48F2-AB6C-589B1FE74043}"/>
              </a:ext>
            </a:extLst>
          </p:cNvPr>
          <p:cNvSpPr>
            <a:spLocks noGrp="1"/>
          </p:cNvSpPr>
          <p:nvPr>
            <p:ph type="sldNum" sz="quarter" idx="12"/>
          </p:nvPr>
        </p:nvSpPr>
        <p:spPr/>
        <p:txBody>
          <a:bodyPr/>
          <a:lstStyle/>
          <a:p>
            <a:fld id="{32A920CD-3997-48B4-8AED-F39B9A50283A}" type="slidenum">
              <a:rPr lang="en-US" smtClean="0"/>
              <a:pPr/>
              <a:t>4</a:t>
            </a:fld>
            <a:endParaRPr lang="en-US" dirty="0"/>
          </a:p>
        </p:txBody>
      </p:sp>
      <p:sp>
        <p:nvSpPr>
          <p:cNvPr id="6" name="TextBox 5">
            <a:extLst>
              <a:ext uri="{FF2B5EF4-FFF2-40B4-BE49-F238E27FC236}">
                <a16:creationId xmlns:a16="http://schemas.microsoft.com/office/drawing/2014/main" xmlns="" id="{D7E1E0CA-8DB6-4ACA-B0DF-502813A81B46}"/>
              </a:ext>
            </a:extLst>
          </p:cNvPr>
          <p:cNvSpPr txBox="1"/>
          <p:nvPr/>
        </p:nvSpPr>
        <p:spPr>
          <a:xfrm>
            <a:off x="305627" y="133386"/>
            <a:ext cx="9784304" cy="646331"/>
          </a:xfrm>
          <a:prstGeom prst="rect">
            <a:avLst/>
          </a:prstGeom>
          <a:noFill/>
        </p:spPr>
        <p:txBody>
          <a:bodyPr wrap="square">
            <a:spAutoFit/>
          </a:bodyPr>
          <a:lstStyle/>
          <a:p>
            <a:r>
              <a:rPr lang="en-US" sz="3600" b="1" dirty="0">
                <a:latin typeface="Phetsarath OT" panose="02000500000000020004" pitchFamily="2" charset="0"/>
                <a:cs typeface="Phetsarath OT" panose="02000500000000020004" pitchFamily="2" charset="0"/>
              </a:rPr>
              <a:t>2</a:t>
            </a:r>
            <a:r>
              <a:rPr lang="en-US" sz="2800" b="1" dirty="0">
                <a:latin typeface="Saysettha OT" panose="020B0504020207020204" pitchFamily="34" charset="-34"/>
                <a:cs typeface="Saysettha OT" panose="020B0504020207020204" pitchFamily="34" charset="-34"/>
              </a:rPr>
              <a:t>. </a:t>
            </a:r>
            <a:r>
              <a:rPr lang="lo-LA" sz="2800" b="1" dirty="0">
                <a:latin typeface="Saysettha OT" panose="020B0504020207020204" pitchFamily="34" charset="-34"/>
                <a:cs typeface="Saysettha OT" panose="020B0504020207020204" pitchFamily="34" charset="-34"/>
              </a:rPr>
              <a:t>ເປົ້າໝາຍຈຳນວນລູກຄ້າ ໄຕມາດ </a:t>
            </a:r>
            <a:r>
              <a:rPr lang="en-US" sz="2800" b="1" dirty="0">
                <a:latin typeface="Phetsarath OT" panose="02000500000000020004" pitchFamily="2" charset="0"/>
                <a:cs typeface="Phetsarath OT" panose="02000500000000020004" pitchFamily="2" charset="0"/>
              </a:rPr>
              <a:t>IV </a:t>
            </a:r>
            <a:r>
              <a:rPr lang="zh-CN" altLang="en-US" sz="2800" b="1" dirty="0">
                <a:latin typeface="+mj-ea"/>
                <a:ea typeface="+mj-ea"/>
                <a:cs typeface="Phetsarath OT" panose="02000500000000020004" pitchFamily="2" charset="0"/>
              </a:rPr>
              <a:t>第</a:t>
            </a:r>
            <a:r>
              <a:rPr lang="en-US" altLang="zh-CN" sz="2800" b="1" dirty="0">
                <a:latin typeface="+mj-ea"/>
                <a:ea typeface="+mj-ea"/>
                <a:cs typeface="Phetsarath OT" panose="02000500000000020004" pitchFamily="2" charset="0"/>
              </a:rPr>
              <a:t>4</a:t>
            </a:r>
            <a:r>
              <a:rPr lang="zh-CN" altLang="en-US" sz="2800" b="1" dirty="0">
                <a:latin typeface="+mj-ea"/>
                <a:ea typeface="+mj-ea"/>
                <a:cs typeface="Phetsarath OT" panose="02000500000000020004" pitchFamily="2" charset="0"/>
              </a:rPr>
              <a:t>季度用户数量目标</a:t>
            </a:r>
            <a:endParaRPr lang="en-US" sz="2800" b="1" dirty="0">
              <a:latin typeface="+mj-ea"/>
              <a:ea typeface="+mj-ea"/>
              <a:cs typeface="Phetsarath OT" panose="02000500000000020004" pitchFamily="2" charset="0"/>
            </a:endParaRPr>
          </a:p>
        </p:txBody>
      </p:sp>
      <p:graphicFrame>
        <p:nvGraphicFramePr>
          <p:cNvPr id="7" name="Table 6">
            <a:extLst>
              <a:ext uri="{FF2B5EF4-FFF2-40B4-BE49-F238E27FC236}">
                <a16:creationId xmlns:a16="http://schemas.microsoft.com/office/drawing/2014/main" xmlns="" id="{4F807941-A59C-48D8-9C53-14130CE553A6}"/>
              </a:ext>
            </a:extLst>
          </p:cNvPr>
          <p:cNvGraphicFramePr>
            <a:graphicFrameLocks noGrp="1"/>
          </p:cNvGraphicFramePr>
          <p:nvPr>
            <p:extLst>
              <p:ext uri="{D42A27DB-BD31-4B8C-83A1-F6EECF244321}">
                <p14:modId xmlns:p14="http://schemas.microsoft.com/office/powerpoint/2010/main" val="3310230740"/>
              </p:ext>
            </p:extLst>
          </p:nvPr>
        </p:nvGraphicFramePr>
        <p:xfrm>
          <a:off x="708207" y="856558"/>
          <a:ext cx="8097863" cy="5767864"/>
        </p:xfrm>
        <a:graphic>
          <a:graphicData uri="http://schemas.openxmlformats.org/drawingml/2006/table">
            <a:tbl>
              <a:tblPr>
                <a:tableStyleId>{5C22544A-7EE6-4342-B048-85BDC9FD1C3A}</a:tableStyleId>
              </a:tblPr>
              <a:tblGrid>
                <a:gridCol w="1067658">
                  <a:extLst>
                    <a:ext uri="{9D8B030D-6E8A-4147-A177-3AD203B41FA5}">
                      <a16:colId xmlns:a16="http://schemas.microsoft.com/office/drawing/2014/main" xmlns="" val="1028881910"/>
                    </a:ext>
                  </a:extLst>
                </a:gridCol>
                <a:gridCol w="2497962">
                  <a:extLst>
                    <a:ext uri="{9D8B030D-6E8A-4147-A177-3AD203B41FA5}">
                      <a16:colId xmlns:a16="http://schemas.microsoft.com/office/drawing/2014/main" xmlns="" val="2622522673"/>
                    </a:ext>
                  </a:extLst>
                </a:gridCol>
                <a:gridCol w="1321903">
                  <a:extLst>
                    <a:ext uri="{9D8B030D-6E8A-4147-A177-3AD203B41FA5}">
                      <a16:colId xmlns:a16="http://schemas.microsoft.com/office/drawing/2014/main" xmlns="" val="3267252807"/>
                    </a:ext>
                  </a:extLst>
                </a:gridCol>
                <a:gridCol w="1143000">
                  <a:extLst>
                    <a:ext uri="{9D8B030D-6E8A-4147-A177-3AD203B41FA5}">
                      <a16:colId xmlns:a16="http://schemas.microsoft.com/office/drawing/2014/main" xmlns="" val="2407214074"/>
                    </a:ext>
                  </a:extLst>
                </a:gridCol>
                <a:gridCol w="1113622">
                  <a:extLst>
                    <a:ext uri="{9D8B030D-6E8A-4147-A177-3AD203B41FA5}">
                      <a16:colId xmlns:a16="http://schemas.microsoft.com/office/drawing/2014/main" xmlns="" val="476261942"/>
                    </a:ext>
                  </a:extLst>
                </a:gridCol>
                <a:gridCol w="953718">
                  <a:extLst>
                    <a:ext uri="{9D8B030D-6E8A-4147-A177-3AD203B41FA5}">
                      <a16:colId xmlns:a16="http://schemas.microsoft.com/office/drawing/2014/main" xmlns="" val="3350514948"/>
                    </a:ext>
                  </a:extLst>
                </a:gridCol>
              </a:tblGrid>
              <a:tr h="269343">
                <a:tc rowSpan="2">
                  <a:txBody>
                    <a:bodyPr/>
                    <a:lstStyle/>
                    <a:p>
                      <a:pPr algn="ctr" fontAlgn="ctr"/>
                      <a:r>
                        <a:rPr lang="en-US" sz="1800" u="none" strike="noStrike">
                          <a:solidFill>
                            <a:schemeClr val="bg1"/>
                          </a:solidFill>
                          <a:effectLst/>
                        </a:rPr>
                        <a:t>Area code</a:t>
                      </a:r>
                      <a:endParaRPr lang="en-US" sz="1800" b="1" i="0" u="none" strike="noStrike">
                        <a:solidFill>
                          <a:schemeClr val="bg1"/>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792"/>
                    </a:solidFill>
                  </a:tcPr>
                </a:tc>
                <a:tc rowSpan="2">
                  <a:txBody>
                    <a:bodyPr/>
                    <a:lstStyle/>
                    <a:p>
                      <a:pPr algn="ctr" fontAlgn="ctr"/>
                      <a:r>
                        <a:rPr lang="en-US" sz="1800" u="none" strike="noStrike">
                          <a:solidFill>
                            <a:schemeClr val="bg1"/>
                          </a:solidFill>
                          <a:effectLst/>
                        </a:rPr>
                        <a:t>Province Name</a:t>
                      </a:r>
                      <a:endParaRPr lang="en-US" sz="1800" b="1" i="0" u="none" strike="noStrike">
                        <a:solidFill>
                          <a:schemeClr val="bg1"/>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792"/>
                    </a:solidFill>
                  </a:tcPr>
                </a:tc>
                <a:tc gridSpan="4">
                  <a:txBody>
                    <a:bodyPr/>
                    <a:lstStyle/>
                    <a:p>
                      <a:pPr algn="ctr" fontAlgn="ctr"/>
                      <a:r>
                        <a:rPr lang="en-US" sz="1800" u="none" strike="noStrike" dirty="0">
                          <a:solidFill>
                            <a:schemeClr val="bg1"/>
                          </a:solidFill>
                          <a:effectLst/>
                        </a:rPr>
                        <a:t>Q4_2021</a:t>
                      </a:r>
                      <a:endParaRPr lang="en-US" sz="1800" b="1" i="0" u="none" strike="noStrike" dirty="0">
                        <a:solidFill>
                          <a:schemeClr val="bg1"/>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79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377248182"/>
                  </a:ext>
                </a:extLst>
              </a:tr>
              <a:tr h="269343">
                <a:tc vMerge="1">
                  <a:txBody>
                    <a:bodyPr/>
                    <a:lstStyle/>
                    <a:p>
                      <a:endParaRPr lang="en-US"/>
                    </a:p>
                  </a:txBody>
                  <a:tcPr/>
                </a:tc>
                <a:tc vMerge="1">
                  <a:txBody>
                    <a:bodyPr/>
                    <a:lstStyle/>
                    <a:p>
                      <a:endParaRPr lang="en-US"/>
                    </a:p>
                  </a:txBody>
                  <a:tcPr/>
                </a:tc>
                <a:tc>
                  <a:txBody>
                    <a:bodyPr/>
                    <a:lstStyle/>
                    <a:p>
                      <a:pPr algn="ctr" fontAlgn="ctr"/>
                      <a:r>
                        <a:rPr lang="en-US" sz="1800" u="none" strike="noStrike">
                          <a:solidFill>
                            <a:schemeClr val="bg1"/>
                          </a:solidFill>
                          <a:effectLst/>
                        </a:rPr>
                        <a:t>MQ1</a:t>
                      </a:r>
                      <a:endParaRPr lang="en-US" sz="1800" b="1" i="0" u="none" strike="noStrike">
                        <a:solidFill>
                          <a:schemeClr val="bg1"/>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792"/>
                    </a:solidFill>
                  </a:tcPr>
                </a:tc>
                <a:tc>
                  <a:txBody>
                    <a:bodyPr/>
                    <a:lstStyle/>
                    <a:p>
                      <a:pPr algn="ctr" fontAlgn="ctr"/>
                      <a:r>
                        <a:rPr lang="en-US" sz="1800" u="none" strike="noStrike">
                          <a:solidFill>
                            <a:schemeClr val="bg1"/>
                          </a:solidFill>
                          <a:effectLst/>
                        </a:rPr>
                        <a:t>MQ2</a:t>
                      </a:r>
                      <a:endParaRPr lang="en-US" sz="1800" b="1" i="0" u="none" strike="noStrike">
                        <a:solidFill>
                          <a:schemeClr val="bg1"/>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792"/>
                    </a:solidFill>
                  </a:tcPr>
                </a:tc>
                <a:tc>
                  <a:txBody>
                    <a:bodyPr/>
                    <a:lstStyle/>
                    <a:p>
                      <a:pPr algn="ctr" fontAlgn="ctr"/>
                      <a:r>
                        <a:rPr lang="en-US" sz="1800" u="none" strike="noStrike">
                          <a:solidFill>
                            <a:schemeClr val="bg1"/>
                          </a:solidFill>
                          <a:effectLst/>
                        </a:rPr>
                        <a:t>MQ3</a:t>
                      </a:r>
                      <a:endParaRPr lang="en-US" sz="1800" b="1" i="0" u="none" strike="noStrike">
                        <a:solidFill>
                          <a:schemeClr val="bg1"/>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792"/>
                    </a:solidFill>
                  </a:tcPr>
                </a:tc>
                <a:tc>
                  <a:txBody>
                    <a:bodyPr/>
                    <a:lstStyle/>
                    <a:p>
                      <a:pPr algn="ctr" fontAlgn="ctr"/>
                      <a:r>
                        <a:rPr lang="en-US" sz="1800" u="none" strike="noStrike" dirty="0">
                          <a:solidFill>
                            <a:schemeClr val="bg1"/>
                          </a:solidFill>
                          <a:effectLst/>
                        </a:rPr>
                        <a:t>MQ4</a:t>
                      </a:r>
                      <a:endParaRPr lang="en-US" sz="1800" b="1" i="0" u="none" strike="noStrike" dirty="0">
                        <a:solidFill>
                          <a:schemeClr val="bg1"/>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792"/>
                    </a:solidFill>
                  </a:tcPr>
                </a:tc>
                <a:extLst>
                  <a:ext uri="{0D108BD9-81ED-4DB2-BD59-A6C34878D82A}">
                    <a16:rowId xmlns:a16="http://schemas.microsoft.com/office/drawing/2014/main" xmlns="" val="1831769412"/>
                  </a:ext>
                </a:extLst>
              </a:tr>
              <a:tr h="269343">
                <a:tc>
                  <a:txBody>
                    <a:bodyPr/>
                    <a:lstStyle/>
                    <a:p>
                      <a:pPr algn="ctr" fontAlgn="ctr"/>
                      <a:r>
                        <a:rPr lang="en-US" sz="1800" u="none" strike="noStrike">
                          <a:effectLst/>
                        </a:rPr>
                        <a:t>21</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a:effectLst/>
                        </a:rPr>
                        <a:t>Vientiane Municipality</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a:effectLst/>
                        </a:rPr>
                        <a:t>103,695</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a:effectLst/>
                        </a:rPr>
                        <a:t>9,488</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a:effectLst/>
                        </a:rPr>
                        <a:t>23,342</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a:effectLst/>
                        </a:rPr>
                        <a:t>5,800</a:t>
                      </a:r>
                      <a:endParaRPr lang="en-US" sz="1800" b="0" i="0" u="none" strike="noStrike">
                        <a:solidFill>
                          <a:srgbClr val="000000"/>
                        </a:solidFill>
                        <a:effectLst/>
                        <a:latin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69858239"/>
                  </a:ext>
                </a:extLst>
              </a:tr>
              <a:tr h="269343">
                <a:tc>
                  <a:txBody>
                    <a:bodyPr/>
                    <a:lstStyle/>
                    <a:p>
                      <a:pPr algn="ctr" fontAlgn="ctr"/>
                      <a:r>
                        <a:rPr lang="en-US" sz="1800" u="none" strike="noStrike">
                          <a:effectLst/>
                        </a:rPr>
                        <a:t>41</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err="1">
                          <a:effectLst/>
                        </a:rPr>
                        <a:t>Savanhnakhet</a:t>
                      </a:r>
                      <a:endParaRPr lang="en-US" sz="1800" b="0" i="0" u="none" strike="noStrike" dirty="0">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a:effectLst/>
                        </a:rPr>
                        <a:t>8,989</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a:effectLst/>
                        </a:rPr>
                        <a:t>2,117</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a:effectLst/>
                        </a:rPr>
                        <a:t>2,357</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800" u="none" strike="noStrike" dirty="0">
                          <a:effectLst/>
                        </a:rPr>
                        <a:t>1,000</a:t>
                      </a:r>
                      <a:endParaRPr lang="en-US" sz="1800" b="0" i="0" u="none" strike="noStrike" dirty="0">
                        <a:solidFill>
                          <a:srgbClr val="000000"/>
                        </a:solidFill>
                        <a:effectLst/>
                        <a:latin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116620467"/>
                  </a:ext>
                </a:extLst>
              </a:tr>
              <a:tr h="269343">
                <a:tc>
                  <a:txBody>
                    <a:bodyPr/>
                    <a:lstStyle/>
                    <a:p>
                      <a:pPr algn="ctr" fontAlgn="ctr"/>
                      <a:r>
                        <a:rPr lang="en-US" sz="1800" u="none" strike="noStrike">
                          <a:effectLst/>
                        </a:rPr>
                        <a:t>31</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err="1">
                          <a:effectLst/>
                        </a:rPr>
                        <a:t>Champasak</a:t>
                      </a:r>
                      <a:endParaRPr lang="en-US" sz="1800" b="0" i="0" u="none" strike="noStrike" dirty="0">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a:effectLst/>
                        </a:rPr>
                        <a:t>7,209</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a:effectLst/>
                        </a:rPr>
                        <a:t>970</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a:effectLst/>
                        </a:rPr>
                        <a:t>1,619</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800" u="none" strike="noStrike" dirty="0">
                          <a:effectLst/>
                        </a:rPr>
                        <a:t>900</a:t>
                      </a:r>
                      <a:endParaRPr lang="en-US" sz="1800" b="0" i="0" u="none" strike="noStrike" dirty="0">
                        <a:solidFill>
                          <a:srgbClr val="000000"/>
                        </a:solidFill>
                        <a:effectLst/>
                        <a:latin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344182519"/>
                  </a:ext>
                </a:extLst>
              </a:tr>
              <a:tr h="269343">
                <a:tc>
                  <a:txBody>
                    <a:bodyPr/>
                    <a:lstStyle/>
                    <a:p>
                      <a:pPr algn="ctr" fontAlgn="ctr"/>
                      <a:r>
                        <a:rPr lang="en-US" sz="1800" u="none" strike="noStrike">
                          <a:effectLst/>
                        </a:rPr>
                        <a:t>61</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u="none" strike="noStrike">
                          <a:effectLst/>
                        </a:rPr>
                        <a:t>Xiangkhoung</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u="none" strike="noStrike">
                          <a:effectLst/>
                        </a:rPr>
                        <a:t>14,627</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u="none" strike="noStrike">
                          <a:effectLst/>
                        </a:rPr>
                        <a:t>2,117</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u="none" strike="noStrike">
                          <a:effectLst/>
                        </a:rPr>
                        <a:t>4,211</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800" u="none" strike="noStrike" dirty="0">
                          <a:effectLst/>
                        </a:rPr>
                        <a:t>1,200</a:t>
                      </a:r>
                      <a:endParaRPr lang="en-US" sz="1800" b="0" i="0" u="none" strike="noStrike" dirty="0">
                        <a:solidFill>
                          <a:srgbClr val="000000"/>
                        </a:solidFill>
                        <a:effectLst/>
                        <a:latin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515970103"/>
                  </a:ext>
                </a:extLst>
              </a:tr>
              <a:tr h="269343">
                <a:tc>
                  <a:txBody>
                    <a:bodyPr/>
                    <a:lstStyle/>
                    <a:p>
                      <a:pPr algn="ctr" fontAlgn="ctr"/>
                      <a:r>
                        <a:rPr lang="en-US" sz="1800" u="none" strike="noStrike">
                          <a:effectLst/>
                        </a:rPr>
                        <a:t>71</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u="none" strike="noStrike">
                          <a:effectLst/>
                        </a:rPr>
                        <a:t>Louangphabang</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u="none" strike="noStrike">
                          <a:effectLst/>
                        </a:rPr>
                        <a:t>8,282</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u="none" strike="noStrike">
                          <a:effectLst/>
                        </a:rPr>
                        <a:t>2,175</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u="none" strike="noStrike">
                          <a:effectLst/>
                        </a:rPr>
                        <a:t>3,666</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800" u="none" strike="noStrike" dirty="0">
                          <a:effectLst/>
                        </a:rPr>
                        <a:t>1,000</a:t>
                      </a:r>
                      <a:endParaRPr lang="en-US" sz="1800" b="0" i="0" u="none" strike="noStrike" dirty="0">
                        <a:solidFill>
                          <a:srgbClr val="000000"/>
                        </a:solidFill>
                        <a:effectLst/>
                        <a:latin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446433997"/>
                  </a:ext>
                </a:extLst>
              </a:tr>
              <a:tr h="269343">
                <a:tc>
                  <a:txBody>
                    <a:bodyPr/>
                    <a:lstStyle/>
                    <a:p>
                      <a:pPr algn="ctr" fontAlgn="ctr"/>
                      <a:r>
                        <a:rPr lang="en-US" sz="1800" u="none" strike="noStrike">
                          <a:effectLst/>
                        </a:rPr>
                        <a:t>23</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u="none" strike="noStrike">
                          <a:effectLst/>
                        </a:rPr>
                        <a:t>Vientiane Province</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u="none" strike="noStrike">
                          <a:effectLst/>
                        </a:rPr>
                        <a:t>7,883</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u="none" strike="noStrike">
                          <a:effectLst/>
                        </a:rPr>
                        <a:t>2,444</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u="none" strike="noStrike">
                          <a:effectLst/>
                        </a:rPr>
                        <a:t>2,559</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800" u="none" strike="noStrike" dirty="0">
                          <a:effectLst/>
                        </a:rPr>
                        <a:t>1,000</a:t>
                      </a:r>
                      <a:endParaRPr lang="en-US" sz="1800" b="0" i="0" u="none" strike="noStrike" dirty="0">
                        <a:solidFill>
                          <a:srgbClr val="000000"/>
                        </a:solidFill>
                        <a:effectLst/>
                        <a:latin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595311160"/>
                  </a:ext>
                </a:extLst>
              </a:tr>
              <a:tr h="269343">
                <a:tc>
                  <a:txBody>
                    <a:bodyPr/>
                    <a:lstStyle/>
                    <a:p>
                      <a:pPr algn="ctr" fontAlgn="ctr"/>
                      <a:r>
                        <a:rPr lang="en-US" sz="1800" u="none" strike="noStrike">
                          <a:effectLst/>
                        </a:rPr>
                        <a:t>74</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u="none" strike="noStrike">
                          <a:effectLst/>
                        </a:rPr>
                        <a:t>Xayabury</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u="none" strike="noStrike" dirty="0">
                          <a:effectLst/>
                        </a:rPr>
                        <a:t>12,074</a:t>
                      </a:r>
                      <a:endParaRPr lang="en-US" sz="1800" b="0" i="0" u="none" strike="noStrike" dirty="0">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u="none" strike="noStrike" dirty="0">
                          <a:effectLst/>
                        </a:rPr>
                        <a:t>2,052</a:t>
                      </a:r>
                      <a:endParaRPr lang="en-US" sz="1800" b="0" i="0" u="none" strike="noStrike" dirty="0">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u="none" strike="noStrike" dirty="0">
                          <a:effectLst/>
                        </a:rPr>
                        <a:t>3,018</a:t>
                      </a:r>
                      <a:endParaRPr lang="en-US" sz="1800" b="0" i="0" u="none" strike="noStrike" dirty="0">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800" u="none" strike="noStrike" dirty="0">
                          <a:effectLst/>
                        </a:rPr>
                        <a:t>1,000</a:t>
                      </a:r>
                      <a:endParaRPr lang="en-US" sz="1800" b="0" i="0" u="none" strike="noStrike" dirty="0">
                        <a:solidFill>
                          <a:srgbClr val="000000"/>
                        </a:solidFill>
                        <a:effectLst/>
                        <a:latin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177582046"/>
                  </a:ext>
                </a:extLst>
              </a:tr>
              <a:tr h="269343">
                <a:tc>
                  <a:txBody>
                    <a:bodyPr/>
                    <a:lstStyle/>
                    <a:p>
                      <a:pPr algn="ctr" fontAlgn="ctr"/>
                      <a:r>
                        <a:rPr lang="en-US" sz="1800" u="none" strike="noStrike">
                          <a:effectLst/>
                        </a:rPr>
                        <a:t>86</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u="none" strike="noStrike">
                          <a:effectLst/>
                        </a:rPr>
                        <a:t>Louangnamtha</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u="none" strike="noStrike">
                          <a:effectLst/>
                        </a:rPr>
                        <a:t>14,711</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u="none" strike="noStrike">
                          <a:effectLst/>
                        </a:rPr>
                        <a:t>2,669</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u="none" strike="noStrike" dirty="0">
                          <a:effectLst/>
                        </a:rPr>
                        <a:t>3,979</a:t>
                      </a:r>
                      <a:endParaRPr lang="en-US" sz="1800" b="0" i="0" u="none" strike="noStrike" dirty="0">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800" u="none" strike="noStrike" dirty="0">
                          <a:effectLst/>
                        </a:rPr>
                        <a:t>1,000</a:t>
                      </a:r>
                      <a:endParaRPr lang="en-US" sz="1800" b="0" i="0" u="none" strike="noStrike" dirty="0">
                        <a:solidFill>
                          <a:srgbClr val="000000"/>
                        </a:solidFill>
                        <a:effectLst/>
                        <a:latin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892005051"/>
                  </a:ext>
                </a:extLst>
              </a:tr>
              <a:tr h="281464">
                <a:tc>
                  <a:txBody>
                    <a:bodyPr/>
                    <a:lstStyle/>
                    <a:p>
                      <a:pPr algn="ctr" fontAlgn="ctr"/>
                      <a:r>
                        <a:rPr lang="en-US" sz="1800" u="none" strike="noStrike">
                          <a:effectLst/>
                        </a:rPr>
                        <a:t>84</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800" u="none" strike="noStrike">
                          <a:effectLst/>
                        </a:rPr>
                        <a:t>Bokeo</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800" u="none" strike="noStrike">
                          <a:effectLst/>
                        </a:rPr>
                        <a:t>7,209</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800" u="none" strike="noStrike">
                          <a:effectLst/>
                        </a:rPr>
                        <a:t>3,901</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800" u="none" strike="noStrike">
                          <a:effectLst/>
                        </a:rPr>
                        <a:t>2,949</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fontAlgn="b"/>
                      <a:r>
                        <a:rPr lang="en-US" sz="1800" u="none" strike="noStrike" dirty="0">
                          <a:effectLst/>
                        </a:rPr>
                        <a:t>1,600</a:t>
                      </a:r>
                      <a:endParaRPr lang="en-US" sz="1800" b="0" i="0" u="none" strike="noStrike" dirty="0">
                        <a:solidFill>
                          <a:srgbClr val="000000"/>
                        </a:solidFill>
                        <a:effectLst/>
                        <a:latin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4142630085"/>
                  </a:ext>
                </a:extLst>
              </a:tr>
              <a:tr h="269343">
                <a:tc>
                  <a:txBody>
                    <a:bodyPr/>
                    <a:lstStyle/>
                    <a:p>
                      <a:pPr algn="ctr" fontAlgn="ctr"/>
                      <a:r>
                        <a:rPr lang="en-US" sz="1800" u="none" strike="noStrike">
                          <a:effectLst/>
                        </a:rPr>
                        <a:t>54</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800" u="none" strike="noStrike">
                          <a:effectLst/>
                        </a:rPr>
                        <a:t>Bolikhamxai</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800" u="none" strike="noStrike">
                          <a:effectLst/>
                        </a:rPr>
                        <a:t>4,604</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800" u="none" strike="noStrike">
                          <a:effectLst/>
                        </a:rPr>
                        <a:t>1,220</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800" u="none" strike="noStrike">
                          <a:effectLst/>
                        </a:rPr>
                        <a:t>1,544</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fontAlgn="b"/>
                      <a:r>
                        <a:rPr lang="en-US" sz="1800" u="none" strike="noStrike" dirty="0">
                          <a:effectLst/>
                        </a:rPr>
                        <a:t>250</a:t>
                      </a:r>
                      <a:endParaRPr lang="en-US" sz="1800" b="0" i="0" u="none" strike="noStrike" dirty="0">
                        <a:solidFill>
                          <a:srgbClr val="000000"/>
                        </a:solidFill>
                        <a:effectLst/>
                        <a:latin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3658258248"/>
                  </a:ext>
                </a:extLst>
              </a:tr>
              <a:tr h="269343">
                <a:tc>
                  <a:txBody>
                    <a:bodyPr/>
                    <a:lstStyle/>
                    <a:p>
                      <a:pPr algn="ctr" fontAlgn="ctr"/>
                      <a:r>
                        <a:rPr lang="en-US" sz="1800" u="none" strike="noStrike">
                          <a:effectLst/>
                        </a:rPr>
                        <a:t>81</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800" u="none" strike="noStrike">
                          <a:effectLst/>
                        </a:rPr>
                        <a:t>Oudomxai</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800" u="none" strike="noStrike">
                          <a:effectLst/>
                        </a:rPr>
                        <a:t>8,349</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800" u="none" strike="noStrike">
                          <a:effectLst/>
                        </a:rPr>
                        <a:t>534</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800" u="none" strike="noStrike">
                          <a:effectLst/>
                        </a:rPr>
                        <a:t>988</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fontAlgn="b"/>
                      <a:r>
                        <a:rPr lang="en-US" sz="1800" u="none" strike="noStrike" dirty="0">
                          <a:effectLst/>
                        </a:rPr>
                        <a:t>250</a:t>
                      </a:r>
                      <a:endParaRPr lang="en-US" sz="1800" b="0" i="0" u="none" strike="noStrike" dirty="0">
                        <a:solidFill>
                          <a:srgbClr val="000000"/>
                        </a:solidFill>
                        <a:effectLst/>
                        <a:latin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432546396"/>
                  </a:ext>
                </a:extLst>
              </a:tr>
              <a:tr h="269343">
                <a:tc>
                  <a:txBody>
                    <a:bodyPr/>
                    <a:lstStyle/>
                    <a:p>
                      <a:pPr algn="ctr" fontAlgn="ctr"/>
                      <a:r>
                        <a:rPr lang="en-US" sz="1800" u="none" strike="noStrike">
                          <a:effectLst/>
                        </a:rPr>
                        <a:t>34</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800" u="none" strike="noStrike">
                          <a:effectLst/>
                        </a:rPr>
                        <a:t>Salavan</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800" u="none" strike="noStrike">
                          <a:effectLst/>
                        </a:rPr>
                        <a:t>3,081</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800" u="none" strike="noStrike">
                          <a:effectLst/>
                        </a:rPr>
                        <a:t>515</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800" u="none" strike="noStrike">
                          <a:effectLst/>
                        </a:rPr>
                        <a:t>1,164</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fontAlgn="b"/>
                      <a:r>
                        <a:rPr lang="en-US" sz="1800" u="none" strike="noStrike" dirty="0">
                          <a:effectLst/>
                        </a:rPr>
                        <a:t>250</a:t>
                      </a:r>
                      <a:endParaRPr lang="en-US" sz="1800" b="0" i="0" u="none" strike="noStrike" dirty="0">
                        <a:solidFill>
                          <a:srgbClr val="000000"/>
                        </a:solidFill>
                        <a:effectLst/>
                        <a:latin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978858526"/>
                  </a:ext>
                </a:extLst>
              </a:tr>
              <a:tr h="269343">
                <a:tc>
                  <a:txBody>
                    <a:bodyPr/>
                    <a:lstStyle/>
                    <a:p>
                      <a:pPr algn="ctr" fontAlgn="ctr"/>
                      <a:r>
                        <a:rPr lang="en-US" sz="1800" u="none" strike="noStrike">
                          <a:effectLst/>
                        </a:rPr>
                        <a:t>26</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Xaysomboun</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4,526</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1,261</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1,706</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b"/>
                      <a:r>
                        <a:rPr lang="en-US" sz="1800" u="none" strike="noStrike" dirty="0">
                          <a:effectLst/>
                        </a:rPr>
                        <a:t>150</a:t>
                      </a:r>
                      <a:endParaRPr lang="en-US" sz="1800" b="0" i="0" u="none" strike="noStrike" dirty="0">
                        <a:solidFill>
                          <a:srgbClr val="000000"/>
                        </a:solidFill>
                        <a:effectLst/>
                        <a:latin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365673581"/>
                  </a:ext>
                </a:extLst>
              </a:tr>
              <a:tr h="269343">
                <a:tc>
                  <a:txBody>
                    <a:bodyPr/>
                    <a:lstStyle/>
                    <a:p>
                      <a:pPr algn="ctr" fontAlgn="ctr"/>
                      <a:r>
                        <a:rPr lang="en-US" sz="1800" u="none" strike="noStrike">
                          <a:effectLst/>
                        </a:rPr>
                        <a:t>51</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Khammouan</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4,636</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588</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1,293</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b"/>
                      <a:r>
                        <a:rPr lang="en-US" sz="1800" u="none" strike="noStrike" dirty="0">
                          <a:effectLst/>
                        </a:rPr>
                        <a:t>230</a:t>
                      </a:r>
                      <a:endParaRPr lang="en-US" sz="1800" b="0" i="0" u="none" strike="noStrike" dirty="0">
                        <a:solidFill>
                          <a:srgbClr val="000000"/>
                        </a:solidFill>
                        <a:effectLst/>
                        <a:latin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4051551351"/>
                  </a:ext>
                </a:extLst>
              </a:tr>
              <a:tr h="269343">
                <a:tc>
                  <a:txBody>
                    <a:bodyPr/>
                    <a:lstStyle/>
                    <a:p>
                      <a:pPr algn="ctr" fontAlgn="ctr"/>
                      <a:r>
                        <a:rPr lang="en-US" sz="1800" u="none" strike="noStrike">
                          <a:effectLst/>
                        </a:rPr>
                        <a:t>64</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Houaphun</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3,615</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832</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1,564</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b"/>
                      <a:r>
                        <a:rPr lang="en-US" sz="1800" u="none" strike="noStrike" dirty="0">
                          <a:effectLst/>
                        </a:rPr>
                        <a:t>230</a:t>
                      </a:r>
                      <a:endParaRPr lang="en-US" sz="1800" b="0" i="0" u="none" strike="noStrike" dirty="0">
                        <a:solidFill>
                          <a:srgbClr val="000000"/>
                        </a:solidFill>
                        <a:effectLst/>
                        <a:latin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8289662"/>
                  </a:ext>
                </a:extLst>
              </a:tr>
              <a:tr h="269343">
                <a:tc>
                  <a:txBody>
                    <a:bodyPr/>
                    <a:lstStyle/>
                    <a:p>
                      <a:pPr algn="ctr" fontAlgn="ctr"/>
                      <a:r>
                        <a:rPr lang="en-US" sz="1800" u="none" strike="noStrike">
                          <a:effectLst/>
                        </a:rPr>
                        <a:t>88</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Phongsali</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5,588</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933</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1,247</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b"/>
                      <a:r>
                        <a:rPr lang="en-US" sz="1800" u="none" strike="noStrike" dirty="0">
                          <a:effectLst/>
                        </a:rPr>
                        <a:t>230</a:t>
                      </a:r>
                      <a:endParaRPr lang="en-US" sz="1800" b="0" i="0" u="none" strike="noStrike" dirty="0">
                        <a:solidFill>
                          <a:srgbClr val="000000"/>
                        </a:solidFill>
                        <a:effectLst/>
                        <a:latin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107762592"/>
                  </a:ext>
                </a:extLst>
              </a:tr>
              <a:tr h="269343">
                <a:tc>
                  <a:txBody>
                    <a:bodyPr/>
                    <a:lstStyle/>
                    <a:p>
                      <a:pPr algn="ctr" fontAlgn="ctr"/>
                      <a:r>
                        <a:rPr lang="en-US" sz="1800" u="none" strike="noStrike">
                          <a:effectLst/>
                        </a:rPr>
                        <a:t>38</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Sekong</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1,931</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740</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746</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b"/>
                      <a:r>
                        <a:rPr lang="en-US" sz="1800" u="none" strike="noStrike" dirty="0">
                          <a:effectLst/>
                        </a:rPr>
                        <a:t>230</a:t>
                      </a:r>
                      <a:endParaRPr lang="en-US" sz="1800" b="0" i="0" u="none" strike="noStrike" dirty="0">
                        <a:solidFill>
                          <a:srgbClr val="000000"/>
                        </a:solidFill>
                        <a:effectLst/>
                        <a:latin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741332578"/>
                  </a:ext>
                </a:extLst>
              </a:tr>
              <a:tr h="269343">
                <a:tc>
                  <a:txBody>
                    <a:bodyPr/>
                    <a:lstStyle/>
                    <a:p>
                      <a:pPr algn="ctr" fontAlgn="ctr"/>
                      <a:r>
                        <a:rPr lang="en-US" sz="1800" u="none" strike="noStrike">
                          <a:effectLst/>
                        </a:rPr>
                        <a:t>36</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Attapeu</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1,601</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204</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effectLst/>
                        </a:rPr>
                        <a:t>372</a:t>
                      </a:r>
                      <a:endParaRPr lang="en-US" sz="1800" b="0" i="0" u="none" strike="noStrike">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b"/>
                      <a:r>
                        <a:rPr lang="en-US" sz="1800" u="none" strike="noStrike" dirty="0">
                          <a:effectLst/>
                        </a:rPr>
                        <a:t>150</a:t>
                      </a:r>
                      <a:endParaRPr lang="en-US" sz="1800" b="0" i="0" u="none" strike="noStrike" dirty="0">
                        <a:solidFill>
                          <a:srgbClr val="000000"/>
                        </a:solidFill>
                        <a:effectLst/>
                        <a:latin typeface="Phetsarath OT" panose="02000500000000000001" pitchFamily="2" charset="2"/>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4130465426"/>
                  </a:ext>
                </a:extLst>
              </a:tr>
              <a:tr h="269343">
                <a:tc gridSpan="2">
                  <a:txBody>
                    <a:bodyPr/>
                    <a:lstStyle/>
                    <a:p>
                      <a:pPr algn="ctr" fontAlgn="ctr"/>
                      <a:r>
                        <a:rPr lang="en-US" sz="1800" u="none" strike="noStrike" dirty="0">
                          <a:effectLst/>
                        </a:rPr>
                        <a:t>Total</a:t>
                      </a:r>
                      <a:endParaRPr lang="en-US" sz="1800" b="1" i="0" u="none" strike="noStrike" dirty="0">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r>
                        <a:rPr lang="en-US" sz="1800" u="none" strike="noStrike" dirty="0">
                          <a:effectLst/>
                        </a:rPr>
                        <a:t>Total</a:t>
                      </a:r>
                      <a:endParaRPr lang="en-US" sz="1800" b="1" i="0" u="none" strike="noStrike" dirty="0">
                        <a:solidFill>
                          <a:srgbClr val="00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a:effectLst/>
                        </a:rPr>
                        <a:t>222,610</a:t>
                      </a:r>
                      <a:endParaRPr lang="en-US" sz="1800" b="1" i="0" u="none" strike="noStrike">
                        <a:solidFill>
                          <a:srgbClr val="FF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a:effectLst/>
                        </a:rPr>
                        <a:t>34,759</a:t>
                      </a:r>
                      <a:endParaRPr lang="en-US" sz="1800" b="1" i="0" u="none" strike="noStrike">
                        <a:solidFill>
                          <a:srgbClr val="FF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rPr>
                        <a:t>58,323</a:t>
                      </a:r>
                      <a:endParaRPr lang="en-US" sz="1800" b="1" i="0" u="none" strike="noStrike" dirty="0">
                        <a:solidFill>
                          <a:srgbClr val="FF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rPr>
                        <a:t>16,470</a:t>
                      </a:r>
                      <a:endParaRPr lang="en-US" sz="1800" b="1" i="0" u="none" strike="noStrike" dirty="0">
                        <a:solidFill>
                          <a:srgbClr val="FF0000"/>
                        </a:solidFill>
                        <a:effectLst/>
                        <a:latin typeface="Phetsarath OT" panose="02000500000000000001" pitchFamily="2"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98745218"/>
                  </a:ext>
                </a:extLst>
              </a:tr>
            </a:tbl>
          </a:graphicData>
        </a:graphic>
      </p:graphicFrame>
      <p:sp>
        <p:nvSpPr>
          <p:cNvPr id="8" name="TextBox 7">
            <a:extLst>
              <a:ext uri="{FF2B5EF4-FFF2-40B4-BE49-F238E27FC236}">
                <a16:creationId xmlns:a16="http://schemas.microsoft.com/office/drawing/2014/main" xmlns="" id="{0A8A79EB-6A67-46DE-B67D-1E6D1BF3DEA2}"/>
              </a:ext>
            </a:extLst>
          </p:cNvPr>
          <p:cNvSpPr txBox="1"/>
          <p:nvPr/>
        </p:nvSpPr>
        <p:spPr>
          <a:xfrm>
            <a:off x="8786191" y="1164934"/>
            <a:ext cx="3071192" cy="5109091"/>
          </a:xfrm>
          <a:prstGeom prst="rect">
            <a:avLst/>
          </a:prstGeom>
          <a:noFill/>
        </p:spPr>
        <p:txBody>
          <a:bodyPr wrap="square" rtlCol="0">
            <a:spAutoFit/>
          </a:bodyPr>
          <a:lstStyle/>
          <a:p>
            <a:r>
              <a:rPr lang="lo-LA" b="1" u="sng"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ມາດຖານໃນການວາງເປົ້າ:</a:t>
            </a:r>
          </a:p>
          <a:p>
            <a:endParaRPr lang="lo-LA" dirty="0">
              <a:latin typeface="Saysettha OT" panose="020B0504020207020204" pitchFamily="34" charset="-34"/>
              <a:ea typeface="Phetsarath OT" panose="02000500000000000001" pitchFamily="2" charset="2"/>
              <a:cs typeface="Saysettha OT" panose="020B0504020207020204" pitchFamily="34" charset="-34"/>
            </a:endParaRPr>
          </a:p>
          <a:p>
            <a:pPr marL="342900" indent="-342900">
              <a:buAutoNum type="arabicPeriod"/>
            </a:pPr>
            <a:r>
              <a:rPr lang="lo-LA" dirty="0">
                <a:latin typeface="Saysettha OT" panose="020B0504020207020204" pitchFamily="34" charset="-34"/>
                <a:ea typeface="Phetsarath OT" panose="02000500000000000001" pitchFamily="2" charset="2"/>
                <a:cs typeface="Saysettha OT" panose="020B0504020207020204" pitchFamily="34" charset="-34"/>
              </a:rPr>
              <a:t>ວາງເປົ້າຕາມການປະຕິບັດຕົວຈິງໃນໄຕມາດ </a:t>
            </a:r>
            <a:r>
              <a:rPr lang="en-US" dirty="0">
                <a:latin typeface="Saysettha OT" panose="020B0504020207020204" pitchFamily="34" charset="-34"/>
                <a:ea typeface="Phetsarath OT" panose="02000500000000000001" pitchFamily="2" charset="2"/>
                <a:cs typeface="Saysettha OT" panose="020B0504020207020204" pitchFamily="34" charset="-34"/>
              </a:rPr>
              <a:t>1-3.2021</a:t>
            </a:r>
            <a:r>
              <a:rPr lang="lo-LA" dirty="0">
                <a:latin typeface="Saysettha OT" panose="020B0504020207020204" pitchFamily="34" charset="-34"/>
                <a:ea typeface="Phetsarath OT" panose="02000500000000000001" pitchFamily="2" charset="2"/>
                <a:cs typeface="Saysettha OT" panose="020B0504020207020204" pitchFamily="34" charset="-34"/>
              </a:rPr>
              <a:t>.</a:t>
            </a:r>
            <a:endParaRPr lang="en-US" dirty="0">
              <a:latin typeface="Saysettha OT" panose="020B0504020207020204" pitchFamily="34" charset="-34"/>
              <a:ea typeface="Phetsarath OT" panose="02000500000000000001" pitchFamily="2" charset="2"/>
              <a:cs typeface="Saysettha OT" panose="020B0504020207020204" pitchFamily="34" charset="-34"/>
            </a:endParaRPr>
          </a:p>
          <a:p>
            <a:pPr marL="342900" indent="-342900">
              <a:buAutoNum type="arabicPeriod"/>
            </a:pPr>
            <a:r>
              <a:rPr lang="lo-LA" dirty="0">
                <a:latin typeface="Saysettha OT" panose="020B0504020207020204" pitchFamily="34" charset="-34"/>
                <a:ea typeface="Phetsarath OT" panose="02000500000000000001" pitchFamily="2" charset="2"/>
                <a:cs typeface="Saysettha OT" panose="020B0504020207020204" pitchFamily="34" charset="-34"/>
              </a:rPr>
              <a:t>ຈາກເປົ້າແຜນລາຍຮັບປະຈຳປີ </a:t>
            </a:r>
            <a:r>
              <a:rPr lang="en-US" dirty="0">
                <a:latin typeface="Saysettha OT" panose="020B0504020207020204" pitchFamily="34" charset="-34"/>
                <a:ea typeface="Phetsarath OT" panose="02000500000000000001" pitchFamily="2" charset="2"/>
                <a:cs typeface="Saysettha OT" panose="020B0504020207020204" pitchFamily="34" charset="-34"/>
              </a:rPr>
              <a:t>2021</a:t>
            </a:r>
            <a:r>
              <a:rPr lang="lo-LA" dirty="0">
                <a:latin typeface="Saysettha OT" panose="020B0504020207020204" pitchFamily="34" charset="-34"/>
                <a:ea typeface="Phetsarath OT" panose="02000500000000000001" pitchFamily="2" charset="2"/>
                <a:cs typeface="Saysettha OT" panose="020B0504020207020204" pitchFamily="34" charset="-34"/>
              </a:rPr>
              <a:t>.</a:t>
            </a:r>
          </a:p>
          <a:p>
            <a:pPr marL="342900" indent="-342900">
              <a:buAutoNum type="arabicPeriod"/>
            </a:pPr>
            <a:r>
              <a:rPr lang="lo-LA" dirty="0">
                <a:latin typeface="Saysettha OT" panose="020B0504020207020204" pitchFamily="34" charset="-34"/>
                <a:ea typeface="Phetsarath OT" panose="02000500000000000001" pitchFamily="2" charset="2"/>
                <a:cs typeface="Saysettha OT" panose="020B0504020207020204" pitchFamily="34" charset="-34"/>
              </a:rPr>
              <a:t>ຈາກພູມສາດ, ປະຊາກອນ ຂອງແຂວງ.</a:t>
            </a:r>
          </a:p>
          <a:p>
            <a:pPr marL="342900" indent="-342900">
              <a:buAutoNum type="arabicPeriod"/>
            </a:pPr>
            <a:r>
              <a:rPr lang="lo-LA" dirty="0">
                <a:latin typeface="Saysettha OT" panose="020B0504020207020204" pitchFamily="34" charset="-34"/>
                <a:ea typeface="Phetsarath OT" panose="02000500000000000001" pitchFamily="2" charset="2"/>
                <a:cs typeface="Saysettha OT" panose="020B0504020207020204" pitchFamily="34" charset="-34"/>
              </a:rPr>
              <a:t>ຈາກຈຳນວນສະຖານີຂອງແຂວງ.</a:t>
            </a:r>
            <a:endParaRPr lang="en-US" dirty="0">
              <a:latin typeface="Saysettha OT" panose="020B0504020207020204" pitchFamily="34" charset="-34"/>
              <a:ea typeface="Phetsarath OT" panose="02000500000000000001" pitchFamily="2" charset="2"/>
              <a:cs typeface="Saysettha OT" panose="020B0504020207020204" pitchFamily="34" charset="-34"/>
            </a:endParaRPr>
          </a:p>
          <a:p>
            <a:r>
              <a:rPr lang="zh-CN" altLang="en-US" b="1" dirty="0">
                <a:solidFill>
                  <a:srgbClr val="FF0000"/>
                </a:solidFill>
                <a:latin typeface="宋体" panose="02010600030101010101" pitchFamily="2" charset="-122"/>
                <a:ea typeface="宋体" panose="02010600030101010101" pitchFamily="2" charset="-122"/>
                <a:cs typeface="Saysettha OT" panose="020B0504020207020204" pitchFamily="34" charset="-34"/>
              </a:rPr>
              <a:t>目标制定标准：</a:t>
            </a:r>
            <a:endParaRPr lang="en-US" altLang="zh-CN" b="1" dirty="0">
              <a:solidFill>
                <a:srgbClr val="FF0000"/>
              </a:solidFill>
              <a:latin typeface="宋体" panose="02010600030101010101" pitchFamily="2" charset="-122"/>
              <a:ea typeface="宋体" panose="02010600030101010101" pitchFamily="2" charset="-122"/>
              <a:cs typeface="Saysettha OT" panose="020B0504020207020204" pitchFamily="34" charset="-34"/>
            </a:endParaRPr>
          </a:p>
          <a:p>
            <a:pPr marL="457200" indent="-457200">
              <a:buAutoNum type="arabicPeriod"/>
            </a:pPr>
            <a:r>
              <a:rPr lang="zh-CN" altLang="en-US" b="1" dirty="0">
                <a:latin typeface="宋体" panose="02010600030101010101" pitchFamily="2" charset="-122"/>
                <a:ea typeface="宋体" panose="02010600030101010101" pitchFamily="2" charset="-122"/>
                <a:cs typeface="Saysettha OT" panose="020B0504020207020204" pitchFamily="34" charset="-34"/>
              </a:rPr>
              <a:t>根据</a:t>
            </a:r>
            <a:r>
              <a:rPr lang="en-US" altLang="zh-CN" b="1" dirty="0">
                <a:latin typeface="宋体" panose="02010600030101010101" pitchFamily="2" charset="-122"/>
                <a:ea typeface="宋体" panose="02010600030101010101" pitchFamily="2" charset="-122"/>
                <a:cs typeface="Saysettha OT" panose="020B0504020207020204" pitchFamily="34" charset="-34"/>
              </a:rPr>
              <a:t>2021</a:t>
            </a:r>
            <a:r>
              <a:rPr lang="zh-CN" altLang="en-US" b="1" dirty="0">
                <a:latin typeface="宋体" panose="02010600030101010101" pitchFamily="2" charset="-122"/>
                <a:ea typeface="宋体" panose="02010600030101010101" pitchFamily="2" charset="-122"/>
                <a:cs typeface="Saysettha OT" panose="020B0504020207020204" pitchFamily="34" charset="-34"/>
              </a:rPr>
              <a:t>年第</a:t>
            </a:r>
            <a:r>
              <a:rPr lang="en-US" altLang="zh-CN" b="1" dirty="0">
                <a:latin typeface="宋体" panose="02010600030101010101" pitchFamily="2" charset="-122"/>
                <a:ea typeface="宋体" panose="02010600030101010101" pitchFamily="2" charset="-122"/>
                <a:cs typeface="Saysettha OT" panose="020B0504020207020204" pitchFamily="34" charset="-34"/>
              </a:rPr>
              <a:t>1</a:t>
            </a:r>
            <a:r>
              <a:rPr lang="zh-CN" altLang="en-US" b="1" dirty="0">
                <a:latin typeface="宋体" panose="02010600030101010101" pitchFamily="2" charset="-122"/>
                <a:ea typeface="宋体" panose="02010600030101010101" pitchFamily="2" charset="-122"/>
                <a:cs typeface="Saysettha OT" panose="020B0504020207020204" pitchFamily="34" charset="-34"/>
              </a:rPr>
              <a:t>至</a:t>
            </a:r>
            <a:r>
              <a:rPr lang="en-US" altLang="zh-CN" b="1" dirty="0">
                <a:latin typeface="宋体" panose="02010600030101010101" pitchFamily="2" charset="-122"/>
                <a:ea typeface="宋体" panose="02010600030101010101" pitchFamily="2" charset="-122"/>
                <a:cs typeface="Saysettha OT" panose="020B0504020207020204" pitchFamily="34" charset="-34"/>
              </a:rPr>
              <a:t>3</a:t>
            </a:r>
            <a:r>
              <a:rPr lang="zh-CN" altLang="en-US" b="1" dirty="0">
                <a:latin typeface="宋体" panose="02010600030101010101" pitchFamily="2" charset="-122"/>
                <a:ea typeface="宋体" panose="02010600030101010101" pitchFamily="2" charset="-122"/>
                <a:cs typeface="Saysettha OT" panose="020B0504020207020204" pitchFamily="34" charset="-34"/>
              </a:rPr>
              <a:t>季度实际执行情况制定目标。</a:t>
            </a:r>
            <a:endParaRPr lang="en-US" altLang="zh-CN" b="1" dirty="0">
              <a:latin typeface="宋体" panose="02010600030101010101" pitchFamily="2" charset="-122"/>
              <a:ea typeface="宋体" panose="02010600030101010101" pitchFamily="2" charset="-122"/>
              <a:cs typeface="Saysettha OT" panose="020B0504020207020204" pitchFamily="34" charset="-34"/>
            </a:endParaRPr>
          </a:p>
          <a:p>
            <a:pPr marL="457200" indent="-457200">
              <a:buAutoNum type="arabicPeriod"/>
            </a:pPr>
            <a:r>
              <a:rPr lang="en-US" altLang="zh-CN" b="1" dirty="0">
                <a:latin typeface="宋体" panose="02010600030101010101" pitchFamily="2" charset="-122"/>
                <a:ea typeface="宋体" panose="02010600030101010101" pitchFamily="2" charset="-122"/>
                <a:cs typeface="Saysettha OT" panose="020B0504020207020204" pitchFamily="34" charset="-34"/>
              </a:rPr>
              <a:t>2021</a:t>
            </a:r>
            <a:r>
              <a:rPr lang="zh-CN" altLang="en-US" b="1" dirty="0">
                <a:latin typeface="宋体" panose="02010600030101010101" pitchFamily="2" charset="-122"/>
                <a:ea typeface="宋体" panose="02010600030101010101" pitchFamily="2" charset="-122"/>
                <a:cs typeface="Saysettha OT" panose="020B0504020207020204" pitchFamily="34" charset="-34"/>
              </a:rPr>
              <a:t>年度收入计划目标。</a:t>
            </a:r>
            <a:endParaRPr lang="en-US" altLang="zh-CN" b="1" dirty="0">
              <a:latin typeface="宋体" panose="02010600030101010101" pitchFamily="2" charset="-122"/>
              <a:ea typeface="宋体" panose="02010600030101010101" pitchFamily="2" charset="-122"/>
              <a:cs typeface="Saysettha OT" panose="020B0504020207020204" pitchFamily="34" charset="-34"/>
            </a:endParaRPr>
          </a:p>
          <a:p>
            <a:pPr marL="457200" indent="-457200">
              <a:buAutoNum type="arabicPeriod"/>
            </a:pPr>
            <a:r>
              <a:rPr lang="zh-CN" altLang="en-US" b="1" dirty="0">
                <a:latin typeface="宋体" panose="02010600030101010101" pitchFamily="2" charset="-122"/>
                <a:ea typeface="宋体" panose="02010600030101010101" pitchFamily="2" charset="-122"/>
                <a:cs typeface="Saysettha OT" panose="020B0504020207020204" pitchFamily="34" charset="-34"/>
              </a:rPr>
              <a:t>省分公司人口及地理。</a:t>
            </a:r>
            <a:endParaRPr lang="en-US" altLang="zh-CN" b="1" dirty="0">
              <a:latin typeface="宋体" panose="02010600030101010101" pitchFamily="2" charset="-122"/>
              <a:ea typeface="宋体" panose="02010600030101010101" pitchFamily="2" charset="-122"/>
              <a:cs typeface="Saysettha OT" panose="020B0504020207020204" pitchFamily="34" charset="-34"/>
            </a:endParaRPr>
          </a:p>
          <a:p>
            <a:pPr marL="457200" indent="-457200">
              <a:buAutoNum type="arabicPeriod"/>
            </a:pPr>
            <a:r>
              <a:rPr lang="zh-CN" altLang="en-US" b="1" dirty="0">
                <a:latin typeface="宋体" panose="02010600030101010101" pitchFamily="2" charset="-122"/>
                <a:ea typeface="宋体" panose="02010600030101010101" pitchFamily="2" charset="-122"/>
                <a:cs typeface="Saysettha OT" panose="020B0504020207020204" pitchFamily="34" charset="-34"/>
              </a:rPr>
              <a:t>省分公司基站数量。</a:t>
            </a:r>
            <a:endParaRPr lang="en-US" altLang="zh-CN" b="1" dirty="0">
              <a:latin typeface="宋体" panose="02010600030101010101" pitchFamily="2" charset="-122"/>
              <a:ea typeface="宋体" panose="02010600030101010101" pitchFamily="2" charset="-122"/>
              <a:cs typeface="Saysettha OT" panose="020B0504020207020204" pitchFamily="34" charset="-34"/>
            </a:endParaRPr>
          </a:p>
          <a:p>
            <a:pPr marL="457200" indent="-457200">
              <a:buAutoNum type="arabicPeriod"/>
            </a:pPr>
            <a:endParaRPr lang="en-US" sz="2000" b="1" dirty="0">
              <a:latin typeface="宋体" panose="02010600030101010101" pitchFamily="2" charset="-122"/>
              <a:ea typeface="宋体" panose="02010600030101010101" pitchFamily="2" charset="-122"/>
              <a:cs typeface="Saysettha OT" panose="020B0504020207020204" pitchFamily="34" charset="-34"/>
            </a:endParaRPr>
          </a:p>
        </p:txBody>
      </p:sp>
    </p:spTree>
    <p:extLst>
      <p:ext uri="{BB962C8B-B14F-4D97-AF65-F5344CB8AC3E}">
        <p14:creationId xmlns:p14="http://schemas.microsoft.com/office/powerpoint/2010/main" val="2715602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6D1F91E-5418-42B5-85E1-426DE8A82779}"/>
              </a:ext>
            </a:extLst>
          </p:cNvPr>
          <p:cNvSpPr>
            <a:spLocks noGrp="1"/>
          </p:cNvSpPr>
          <p:nvPr>
            <p:ph idx="1"/>
          </p:nvPr>
        </p:nvSpPr>
        <p:spPr>
          <a:xfrm>
            <a:off x="1331843" y="1682681"/>
            <a:ext cx="10021957" cy="2999837"/>
          </a:xfrm>
        </p:spPr>
        <p:txBody>
          <a:bodyPr>
            <a:normAutofit/>
          </a:bodyPr>
          <a:lstStyle/>
          <a:p>
            <a:pPr marL="514350" indent="-514350">
              <a:buAutoNum type="arabicPeriod"/>
            </a:pPr>
            <a:r>
              <a:rPr lang="en-US" sz="3600" b="1" dirty="0">
                <a:latin typeface="+mj-lt"/>
                <a:ea typeface="Phetsarath OT" panose="02000500000000000001" pitchFamily="2" charset="2"/>
                <a:cs typeface="Phetsarath OT" panose="02000500000000000001" pitchFamily="2" charset="2"/>
              </a:rPr>
              <a:t>Package Enjoy Play</a:t>
            </a:r>
          </a:p>
          <a:p>
            <a:pPr marL="514350" indent="-514350">
              <a:buAutoNum type="arabicPeriod"/>
            </a:pPr>
            <a:r>
              <a:rPr lang="en-US" sz="3600" b="1" dirty="0">
                <a:latin typeface="+mj-lt"/>
                <a:ea typeface="Phetsarath OT" panose="02000500000000000001" pitchFamily="2" charset="2"/>
                <a:cs typeface="Phetsarath OT" panose="02000500000000000001" pitchFamily="2" charset="2"/>
              </a:rPr>
              <a:t>Package Social App</a:t>
            </a:r>
          </a:p>
          <a:p>
            <a:pPr marL="514350" indent="-514350">
              <a:buAutoNum type="arabicPeriod"/>
            </a:pPr>
            <a:r>
              <a:rPr lang="en-US" sz="3600" b="1" dirty="0">
                <a:latin typeface="+mj-lt"/>
                <a:ea typeface="Phetsarath OT" panose="02000500000000000001" pitchFamily="2" charset="2"/>
                <a:cs typeface="Phetsarath OT" panose="02000500000000000001" pitchFamily="2" charset="2"/>
              </a:rPr>
              <a:t>Package Special</a:t>
            </a:r>
          </a:p>
          <a:p>
            <a:pPr marL="514350" indent="-514350">
              <a:buAutoNum type="arabicPeriod"/>
            </a:pPr>
            <a:r>
              <a:rPr lang="en-US" sz="3600" b="1" dirty="0">
                <a:latin typeface="+mj-lt"/>
                <a:ea typeface="Phetsarath OT" panose="02000500000000000001" pitchFamily="2" charset="2"/>
                <a:cs typeface="Phetsarath OT" panose="02000500000000000001" pitchFamily="2" charset="2"/>
              </a:rPr>
              <a:t>Agent Policy</a:t>
            </a:r>
          </a:p>
        </p:txBody>
      </p:sp>
      <p:sp>
        <p:nvSpPr>
          <p:cNvPr id="3" name="Title 2">
            <a:extLst>
              <a:ext uri="{FF2B5EF4-FFF2-40B4-BE49-F238E27FC236}">
                <a16:creationId xmlns:a16="http://schemas.microsoft.com/office/drawing/2014/main" xmlns="" id="{A550A362-04E9-40A3-A58D-C8A069B7C525}"/>
              </a:ext>
            </a:extLst>
          </p:cNvPr>
          <p:cNvSpPr>
            <a:spLocks noGrp="1"/>
          </p:cNvSpPr>
          <p:nvPr>
            <p:ph type="title"/>
          </p:nvPr>
        </p:nvSpPr>
        <p:spPr>
          <a:xfrm>
            <a:off x="159173" y="313372"/>
            <a:ext cx="8643633" cy="675482"/>
          </a:xfrm>
        </p:spPr>
        <p:txBody>
          <a:bodyPr>
            <a:normAutofit fontScale="90000"/>
          </a:bodyPr>
          <a:lstStyle/>
          <a:p>
            <a:pPr>
              <a:lnSpc>
                <a:spcPct val="114000"/>
              </a:lnSpc>
            </a:pPr>
            <a:r>
              <a:rPr lang="en-US" sz="3600" dirty="0">
                <a:latin typeface="+mj-lt"/>
                <a:ea typeface="Phetsarath OT" panose="02000500000000000001" pitchFamily="2" charset="2"/>
                <a:cs typeface="Saysettha OT" panose="020B0504020207020204" pitchFamily="34" charset="-34"/>
              </a:rPr>
              <a:t>3</a:t>
            </a:r>
            <a:r>
              <a:rPr lang="en-US" sz="3600" dirty="0">
                <a:latin typeface="Saysettha OT" panose="020B0504020207020204" pitchFamily="34" charset="-34"/>
                <a:ea typeface="Phetsarath OT" panose="02000500000000000001" pitchFamily="2" charset="2"/>
                <a:cs typeface="Saysettha OT" panose="020B0504020207020204" pitchFamily="34" charset="-34"/>
              </a:rPr>
              <a:t>. </a:t>
            </a:r>
            <a:r>
              <a:rPr lang="lo-LA" sz="3600" dirty="0">
                <a:latin typeface="Saysettha OT" panose="020B0504020207020204" pitchFamily="34" charset="-34"/>
                <a:ea typeface="Phetsarath OT" panose="02000500000000000001" pitchFamily="2" charset="2"/>
                <a:cs typeface="Saysettha OT" panose="020B0504020207020204" pitchFamily="34" charset="-34"/>
              </a:rPr>
              <a:t>ລາຍລະອຽດ</a:t>
            </a:r>
            <a:r>
              <a:rPr lang="lo-LA" sz="3600" dirty="0">
                <a:latin typeface="Saysettha OT" panose="020B0504020207020204" pitchFamily="34" charset="-34"/>
                <a:cs typeface="Saysettha OT" panose="020B0504020207020204" pitchFamily="34" charset="-34"/>
              </a:rPr>
              <a:t>ຜະລິດຕະພັນທີ່ເປັນຕົວຊີ້ວັດ</a:t>
            </a:r>
            <a:r>
              <a:rPr lang="en-US" sz="3600" dirty="0">
                <a:latin typeface="Saysettha OT" panose="020B0504020207020204" pitchFamily="34" charset="-34"/>
                <a:cs typeface="Saysettha OT" panose="020B0504020207020204" pitchFamily="34" charset="-34"/>
              </a:rPr>
              <a:t/>
            </a:r>
            <a:br>
              <a:rPr lang="en-US" sz="3600" dirty="0">
                <a:latin typeface="Saysettha OT" panose="020B0504020207020204" pitchFamily="34" charset="-34"/>
                <a:cs typeface="Saysettha OT" panose="020B0504020207020204" pitchFamily="34" charset="-34"/>
              </a:rPr>
            </a:br>
            <a:r>
              <a:rPr lang="en-US" sz="3600" dirty="0">
                <a:latin typeface="Saysettha OT" panose="020B0504020207020204" pitchFamily="34" charset="-34"/>
                <a:cs typeface="Saysettha OT" panose="020B0504020207020204" pitchFamily="34" charset="-34"/>
              </a:rPr>
              <a:t>   </a:t>
            </a:r>
            <a:r>
              <a:rPr lang="zh-CN" altLang="en-US" sz="3600" dirty="0">
                <a:latin typeface="Saysettha OT" panose="020B0504020207020204" pitchFamily="34" charset="-34"/>
                <a:cs typeface="Saysettha OT" panose="020B0504020207020204" pitchFamily="34" charset="-34"/>
              </a:rPr>
              <a:t>考核产品详情</a:t>
            </a:r>
            <a:endParaRPr lang="en-US" sz="3600" dirty="0">
              <a:latin typeface="Saysettha OT" panose="020B0504020207020204" pitchFamily="34" charset="-34"/>
              <a:ea typeface="Phetsarath OT" panose="02000500000000000001" pitchFamily="2" charset="2"/>
              <a:cs typeface="Saysettha OT" panose="020B0504020207020204" pitchFamily="34" charset="-34"/>
            </a:endParaRPr>
          </a:p>
        </p:txBody>
      </p:sp>
      <p:sp>
        <p:nvSpPr>
          <p:cNvPr id="4" name="Slide Number Placeholder 3">
            <a:extLst>
              <a:ext uri="{FF2B5EF4-FFF2-40B4-BE49-F238E27FC236}">
                <a16:creationId xmlns:a16="http://schemas.microsoft.com/office/drawing/2014/main" xmlns="" id="{5BED0A81-1AF3-46C4-9AC5-3C59678FDFB9}"/>
              </a:ext>
            </a:extLst>
          </p:cNvPr>
          <p:cNvSpPr>
            <a:spLocks noGrp="1"/>
          </p:cNvSpPr>
          <p:nvPr>
            <p:ph type="sldNum" sz="quarter" idx="12"/>
          </p:nvPr>
        </p:nvSpPr>
        <p:spPr/>
        <p:txBody>
          <a:bodyPr/>
          <a:lstStyle/>
          <a:p>
            <a:fld id="{32A920CD-3997-48B4-8AED-F39B9A50283A}" type="slidenum">
              <a:rPr lang="en-US" smtClean="0"/>
              <a:pPr/>
              <a:t>5</a:t>
            </a:fld>
            <a:endParaRPr lang="en-US"/>
          </a:p>
        </p:txBody>
      </p:sp>
    </p:spTree>
    <p:extLst>
      <p:ext uri="{BB962C8B-B14F-4D97-AF65-F5344CB8AC3E}">
        <p14:creationId xmlns:p14="http://schemas.microsoft.com/office/powerpoint/2010/main" val="4270874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BB62F5-C7BD-4E65-AB3A-21170B3F3BE4}"/>
              </a:ext>
            </a:extLst>
          </p:cNvPr>
          <p:cNvSpPr>
            <a:spLocks noGrp="1"/>
          </p:cNvSpPr>
          <p:nvPr>
            <p:ph type="title"/>
          </p:nvPr>
        </p:nvSpPr>
        <p:spPr>
          <a:xfrm>
            <a:off x="839788" y="824948"/>
            <a:ext cx="3932237" cy="498885"/>
          </a:xfrm>
        </p:spPr>
        <p:txBody>
          <a:bodyPr>
            <a:normAutofit fontScale="90000"/>
          </a:bodyPr>
          <a:lstStyle/>
          <a:p>
            <a:r>
              <a:rPr lang="en-US" dirty="0">
                <a:solidFill>
                  <a:srgbClr val="00B0F0"/>
                </a:solidFill>
              </a:rPr>
              <a:t>Package Enjoy Play</a:t>
            </a:r>
          </a:p>
        </p:txBody>
      </p:sp>
      <p:sp>
        <p:nvSpPr>
          <p:cNvPr id="4" name="Text Placeholder 3">
            <a:extLst>
              <a:ext uri="{FF2B5EF4-FFF2-40B4-BE49-F238E27FC236}">
                <a16:creationId xmlns:a16="http://schemas.microsoft.com/office/drawing/2014/main" xmlns="" id="{2B2FC77A-125A-47A3-B407-26CC889873F7}"/>
              </a:ext>
            </a:extLst>
          </p:cNvPr>
          <p:cNvSpPr>
            <a:spLocks noGrp="1"/>
          </p:cNvSpPr>
          <p:nvPr>
            <p:ph type="body" sz="half" idx="2"/>
          </p:nvPr>
        </p:nvSpPr>
        <p:spPr>
          <a:xfrm>
            <a:off x="147195" y="1569493"/>
            <a:ext cx="6362936" cy="4940637"/>
          </a:xfrm>
        </p:spPr>
        <p:txBody>
          <a:bodyPr>
            <a:normAutofit/>
          </a:bodyPr>
          <a:lstStyle/>
          <a:p>
            <a:pPr>
              <a:lnSpc>
                <a:spcPct val="114000"/>
              </a:lnSpc>
            </a:pPr>
            <a:r>
              <a:rPr lang="lo-LA" sz="2000" dirty="0">
                <a:latin typeface="Saysettha OT" panose="020B0504020207020204" pitchFamily="34" charset="-34"/>
                <a:ea typeface="Phetsarath OT" panose="02000500000000000001" pitchFamily="2" charset="2"/>
                <a:cs typeface="Saysettha OT" panose="020B0504020207020204" pitchFamily="34" charset="-34"/>
              </a:rPr>
              <a:t> </a:t>
            </a:r>
            <a:r>
              <a:rPr lang="en-US" sz="2000" dirty="0">
                <a:latin typeface="+mj-lt"/>
                <a:ea typeface="Phetsarath OT" panose="02000500000000000001" pitchFamily="2" charset="2"/>
                <a:cs typeface="Saysettha OT" panose="020B0504020207020204" pitchFamily="34" charset="-34"/>
              </a:rPr>
              <a:t>Package</a:t>
            </a:r>
            <a:r>
              <a:rPr lang="en-US" sz="2000" dirty="0">
                <a:latin typeface="Saysettha OT" panose="020B0504020207020204" pitchFamily="34" charset="-34"/>
                <a:ea typeface="Phetsarath OT" panose="02000500000000000001" pitchFamily="2" charset="2"/>
                <a:cs typeface="Saysettha OT" panose="020B0504020207020204" pitchFamily="34" charset="-34"/>
              </a:rPr>
              <a:t> </a:t>
            </a:r>
            <a:r>
              <a:rPr lang="lo-LA" sz="2000" dirty="0">
                <a:latin typeface="Saysettha OT" panose="020B0504020207020204" pitchFamily="34" charset="-34"/>
                <a:ea typeface="Phetsarath OT" panose="02000500000000000001" pitchFamily="2" charset="2"/>
                <a:cs typeface="Saysettha OT" panose="020B0504020207020204" pitchFamily="34" charset="-34"/>
              </a:rPr>
              <a:t>ສຳລັບລູກຄ້າທົ່ວໄປທີ່ຕ້ອງການນຳໃຊ້ </a:t>
            </a:r>
            <a:r>
              <a:rPr lang="en-US" sz="2000" dirty="0">
                <a:latin typeface="+mj-lt"/>
                <a:ea typeface="Phetsarath OT" panose="02000500000000000001" pitchFamily="2" charset="2"/>
                <a:cs typeface="Saysettha OT" panose="020B0504020207020204" pitchFamily="34" charset="-34"/>
              </a:rPr>
              <a:t>data</a:t>
            </a:r>
            <a:r>
              <a:rPr lang="en-US" sz="2000" dirty="0">
                <a:latin typeface="Saysettha OT" panose="020B0504020207020204" pitchFamily="34" charset="-34"/>
                <a:ea typeface="Phetsarath OT" panose="02000500000000000001" pitchFamily="2" charset="2"/>
                <a:cs typeface="Saysettha OT" panose="020B0504020207020204" pitchFamily="34" charset="-34"/>
              </a:rPr>
              <a:t> </a:t>
            </a:r>
            <a:r>
              <a:rPr lang="lo-LA" sz="2000" dirty="0">
                <a:latin typeface="Saysettha OT" panose="020B0504020207020204" pitchFamily="34" charset="-34"/>
                <a:ea typeface="Phetsarath OT" panose="02000500000000000001" pitchFamily="2" charset="2"/>
                <a:cs typeface="Saysettha OT" panose="020B0504020207020204" pitchFamily="34" charset="-34"/>
              </a:rPr>
              <a:t>ສູງ ແລະ ນຳໃຊ້ </a:t>
            </a:r>
            <a:r>
              <a:rPr lang="en-US" sz="2000" dirty="0">
                <a:latin typeface="+mj-lt"/>
                <a:ea typeface="Phetsarath OT" panose="02000500000000000001" pitchFamily="2" charset="2"/>
                <a:cs typeface="Saysettha OT" panose="020B0504020207020204" pitchFamily="34" charset="-34"/>
              </a:rPr>
              <a:t>Data </a:t>
            </a:r>
            <a:r>
              <a:rPr lang="lo-LA" sz="2000" dirty="0">
                <a:latin typeface="Saysettha OT" panose="020B0504020207020204" pitchFamily="34" charset="-34"/>
                <a:ea typeface="Phetsarath OT" panose="02000500000000000001" pitchFamily="2" charset="2"/>
                <a:cs typeface="Saysettha OT" panose="020B0504020207020204" pitchFamily="34" charset="-34"/>
              </a:rPr>
              <a:t>ຢ່າງຕໍ່ເນື່ອງ ເຊີ່ງມີຄຸນລັກສະນະພິເສດ ຄື:</a:t>
            </a:r>
          </a:p>
          <a:p>
            <a:pPr marL="342900" indent="-342900">
              <a:buFont typeface="Wingdings" panose="05000000000000000000" pitchFamily="2" charset="2"/>
              <a:buChar char="§"/>
            </a:pPr>
            <a:r>
              <a:rPr lang="lo-LA" sz="20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ສາມາດກຳນົດອັດຕາຄ່າໂທເປັນ</a:t>
            </a:r>
            <a:r>
              <a:rPr lang="af-ZA" sz="2000" dirty="0">
                <a:solidFill>
                  <a:srgbClr val="FF0000"/>
                </a:solidFill>
                <a:latin typeface="+mj-lt"/>
                <a:ea typeface="Phetsarath OT" panose="02000500000000000001" pitchFamily="2" charset="2"/>
                <a:cs typeface="Saysettha OT" panose="020B0504020207020204" pitchFamily="34" charset="-34"/>
              </a:rPr>
              <a:t>300</a:t>
            </a:r>
            <a:r>
              <a:rPr lang="lo-LA" sz="20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ກີບ</a:t>
            </a:r>
            <a:r>
              <a:rPr lang="en-US" sz="20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a:t>
            </a:r>
            <a:r>
              <a:rPr lang="lo-LA" sz="20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ນາທີ.</a:t>
            </a:r>
          </a:p>
          <a:p>
            <a:pPr marL="342900" indent="-342900">
              <a:buFont typeface="Wingdings" panose="05000000000000000000" pitchFamily="2" charset="2"/>
              <a:buChar char="§"/>
            </a:pPr>
            <a:r>
              <a:rPr lang="lo-LA" sz="20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ສາມາດນຳໃຊ້ </a:t>
            </a:r>
            <a:r>
              <a:rPr lang="en-US" sz="2000" dirty="0">
                <a:solidFill>
                  <a:srgbClr val="FF0000"/>
                </a:solidFill>
                <a:latin typeface="+mj-lt"/>
                <a:ea typeface="Phetsarath OT" panose="02000500000000000001" pitchFamily="2" charset="2"/>
                <a:cs typeface="Saysettha OT" panose="020B0504020207020204" pitchFamily="34" charset="-34"/>
              </a:rPr>
              <a:t>Data</a:t>
            </a:r>
            <a:r>
              <a:rPr lang="lo-LA" sz="20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ໄດ້ຕໍ່ເນື່ອງໃນຄວາມໄວ </a:t>
            </a:r>
            <a:r>
              <a:rPr lang="en-US" sz="2000" dirty="0">
                <a:solidFill>
                  <a:srgbClr val="FF0000"/>
                </a:solidFill>
                <a:latin typeface="+mj-lt"/>
                <a:ea typeface="Phetsarath OT" panose="02000500000000000001" pitchFamily="2" charset="2"/>
                <a:cs typeface="Saysettha OT" panose="020B0504020207020204" pitchFamily="34" charset="-34"/>
              </a:rPr>
              <a:t>512Kbps.</a:t>
            </a:r>
            <a:endParaRPr lang="lo-LA" sz="2000" dirty="0">
              <a:solidFill>
                <a:srgbClr val="FF0000"/>
              </a:solidFill>
              <a:latin typeface="+mj-lt"/>
              <a:ea typeface="Phetsarath OT" panose="02000500000000000001" pitchFamily="2" charset="2"/>
              <a:cs typeface="Saysettha OT" panose="020B0504020207020204" pitchFamily="34" charset="-34"/>
            </a:endParaRPr>
          </a:p>
          <a:p>
            <a:pPr marL="342900" indent="-342900">
              <a:buFont typeface="Wingdings" panose="05000000000000000000" pitchFamily="2" charset="2"/>
              <a:buChar char="§"/>
            </a:pPr>
            <a:r>
              <a:rPr lang="lo-LA" sz="20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ຮອງຮັບນ້ຳເບີຕື່ມເງີນ ແລະ ລາຍເດືອນ (ຍົກເວັ້ນ </a:t>
            </a:r>
            <a:r>
              <a:rPr lang="en-US" sz="2000" dirty="0">
                <a:solidFill>
                  <a:srgbClr val="FF0000"/>
                </a:solidFill>
                <a:latin typeface="+mj-lt"/>
                <a:ea typeface="Phetsarath OT" panose="02000500000000000001" pitchFamily="2" charset="2"/>
                <a:cs typeface="Saysettha OT" panose="020B0504020207020204" pitchFamily="34" charset="-34"/>
              </a:rPr>
              <a:t>030</a:t>
            </a:r>
            <a:r>
              <a:rPr lang="lo-LA" sz="20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a:t>
            </a:r>
            <a:endParaRPr lang="en-US" sz="20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endParaRPr>
          </a:p>
          <a:p>
            <a:r>
              <a:rPr lang="zh-CN" altLang="en-US" sz="2400" dirty="0">
                <a:latin typeface="宋体" panose="02010600030101010101" pitchFamily="2" charset="-122"/>
                <a:ea typeface="宋体" panose="02010600030101010101" pitchFamily="2" charset="-122"/>
                <a:cs typeface="Saysettha OT" panose="020B0504020207020204" pitchFamily="34" charset="-34"/>
              </a:rPr>
              <a:t>无限流量畅玩不停套餐特征：</a:t>
            </a:r>
            <a:endParaRPr lang="en-US" altLang="zh-CN" sz="2400" dirty="0">
              <a:latin typeface="宋体" panose="02010600030101010101" pitchFamily="2" charset="-122"/>
              <a:ea typeface="宋体" panose="02010600030101010101" pitchFamily="2" charset="-122"/>
              <a:cs typeface="Saysettha OT" panose="020B0504020207020204" pitchFamily="34" charset="-34"/>
            </a:endParaRPr>
          </a:p>
          <a:p>
            <a:pPr marL="342900" indent="-342900">
              <a:buFont typeface="Wingdings" panose="05000000000000000000" pitchFamily="2" charset="2"/>
              <a:buChar char="n"/>
            </a:pPr>
            <a:r>
              <a:rPr lang="zh-CN" altLang="en-US" sz="2000" dirty="0">
                <a:solidFill>
                  <a:srgbClr val="FF0000"/>
                </a:solidFill>
                <a:latin typeface="宋体" panose="02010600030101010101" pitchFamily="2" charset="-122"/>
                <a:ea typeface="宋体" panose="02010600030101010101" pitchFamily="2" charset="-122"/>
                <a:cs typeface="Saysettha OT" panose="020B0504020207020204" pitchFamily="34" charset="-34"/>
              </a:rPr>
              <a:t>可规定语音费率为</a:t>
            </a:r>
            <a:r>
              <a:rPr lang="en-US" altLang="zh-CN" sz="2000" dirty="0">
                <a:solidFill>
                  <a:srgbClr val="FF0000"/>
                </a:solidFill>
                <a:latin typeface="宋体" panose="02010600030101010101" pitchFamily="2" charset="-122"/>
                <a:ea typeface="宋体" panose="02010600030101010101" pitchFamily="2" charset="-122"/>
                <a:cs typeface="Saysettha OT" panose="020B0504020207020204" pitchFamily="34" charset="-34"/>
              </a:rPr>
              <a:t>300</a:t>
            </a:r>
            <a:r>
              <a:rPr lang="zh-CN" altLang="en-US" sz="2000" dirty="0">
                <a:solidFill>
                  <a:srgbClr val="FF0000"/>
                </a:solidFill>
                <a:latin typeface="宋体" panose="02010600030101010101" pitchFamily="2" charset="-122"/>
                <a:ea typeface="宋体" panose="02010600030101010101" pitchFamily="2" charset="-122"/>
                <a:cs typeface="Saysettha OT" panose="020B0504020207020204" pitchFamily="34" charset="-34"/>
              </a:rPr>
              <a:t>基普</a:t>
            </a:r>
            <a:r>
              <a:rPr lang="en-US" altLang="zh-CN" sz="2000" dirty="0">
                <a:solidFill>
                  <a:srgbClr val="FF0000"/>
                </a:solidFill>
                <a:latin typeface="宋体" panose="02010600030101010101" pitchFamily="2" charset="-122"/>
                <a:ea typeface="宋体" panose="02010600030101010101" pitchFamily="2" charset="-122"/>
                <a:cs typeface="Saysettha OT" panose="020B0504020207020204" pitchFamily="34" charset="-34"/>
              </a:rPr>
              <a:t>/</a:t>
            </a:r>
            <a:r>
              <a:rPr lang="zh-CN" altLang="en-US" sz="2000" dirty="0">
                <a:solidFill>
                  <a:srgbClr val="FF0000"/>
                </a:solidFill>
                <a:latin typeface="宋体" panose="02010600030101010101" pitchFamily="2" charset="-122"/>
                <a:ea typeface="宋体" panose="02010600030101010101" pitchFamily="2" charset="-122"/>
                <a:cs typeface="Saysettha OT" panose="020B0504020207020204" pitchFamily="34" charset="-34"/>
              </a:rPr>
              <a:t>分钟。</a:t>
            </a:r>
            <a:endParaRPr lang="en-US" altLang="zh-CN" sz="2000" dirty="0">
              <a:solidFill>
                <a:srgbClr val="FF0000"/>
              </a:solidFill>
              <a:latin typeface="宋体" panose="02010600030101010101" pitchFamily="2" charset="-122"/>
              <a:ea typeface="宋体" panose="02010600030101010101" pitchFamily="2" charset="-122"/>
              <a:cs typeface="Saysettha OT" panose="020B0504020207020204" pitchFamily="34" charset="-34"/>
            </a:endParaRPr>
          </a:p>
          <a:p>
            <a:pPr marL="342900" indent="-342900">
              <a:buFont typeface="Wingdings" panose="05000000000000000000" pitchFamily="2" charset="2"/>
              <a:buChar char="n"/>
            </a:pPr>
            <a:r>
              <a:rPr lang="zh-CN" altLang="en-US" sz="2000" dirty="0">
                <a:solidFill>
                  <a:srgbClr val="FF0000"/>
                </a:solidFill>
                <a:latin typeface="宋体" panose="02010600030101010101" pitchFamily="2" charset="-122"/>
                <a:ea typeface="宋体" panose="02010600030101010101" pitchFamily="2" charset="-122"/>
                <a:cs typeface="Saysettha OT" panose="020B0504020207020204" pitchFamily="34" charset="-34"/>
              </a:rPr>
              <a:t>可持续使用网速</a:t>
            </a:r>
            <a:r>
              <a:rPr lang="en-US" altLang="zh-CN" sz="2000" dirty="0">
                <a:solidFill>
                  <a:srgbClr val="FF0000"/>
                </a:solidFill>
                <a:ea typeface="Phetsarath OT" panose="02000500000000000001" pitchFamily="2" charset="2"/>
                <a:cs typeface="Saysettha OT" panose="020B0504020207020204" pitchFamily="34" charset="-34"/>
              </a:rPr>
              <a:t>512Kbps</a:t>
            </a:r>
            <a:r>
              <a:rPr lang="zh-CN" altLang="en-US" sz="2000" dirty="0">
                <a:solidFill>
                  <a:srgbClr val="FF0000"/>
                </a:solidFill>
                <a:ea typeface="Phetsarath OT" panose="02000500000000000001" pitchFamily="2" charset="2"/>
                <a:cs typeface="Saysettha OT" panose="020B0504020207020204" pitchFamily="34" charset="-34"/>
              </a:rPr>
              <a:t>的流量。</a:t>
            </a:r>
            <a:endParaRPr lang="en-US" altLang="zh-CN" sz="2000" dirty="0">
              <a:solidFill>
                <a:srgbClr val="FF0000"/>
              </a:solidFill>
              <a:ea typeface="Phetsarath OT" panose="02000500000000000001" pitchFamily="2" charset="2"/>
              <a:cs typeface="Saysettha OT" panose="020B0504020207020204" pitchFamily="34" charset="-34"/>
            </a:endParaRPr>
          </a:p>
          <a:p>
            <a:pPr marL="342900" indent="-342900">
              <a:buFont typeface="Wingdings" panose="05000000000000000000" pitchFamily="2" charset="2"/>
              <a:buChar char="n"/>
            </a:pPr>
            <a:r>
              <a:rPr lang="zh-CN" altLang="en-US" sz="2000" dirty="0">
                <a:solidFill>
                  <a:srgbClr val="FF0000"/>
                </a:solidFill>
                <a:latin typeface="宋体" panose="02010600030101010101" pitchFamily="2" charset="-122"/>
                <a:ea typeface="宋体" panose="02010600030101010101" pitchFamily="2" charset="-122"/>
                <a:cs typeface="Saysettha OT" panose="020B0504020207020204" pitchFamily="34" charset="-34"/>
              </a:rPr>
              <a:t>支持后付费号及预付费号（</a:t>
            </a:r>
            <a:r>
              <a:rPr lang="en-US" altLang="zh-CN" sz="2000" dirty="0">
                <a:solidFill>
                  <a:srgbClr val="FF0000"/>
                </a:solidFill>
                <a:latin typeface="宋体" panose="02010600030101010101" pitchFamily="2" charset="-122"/>
                <a:ea typeface="宋体" panose="02010600030101010101" pitchFamily="2" charset="-122"/>
                <a:cs typeface="Saysettha OT" panose="020B0504020207020204" pitchFamily="34" charset="-34"/>
              </a:rPr>
              <a:t>030</a:t>
            </a:r>
            <a:r>
              <a:rPr lang="zh-CN" altLang="en-US" sz="2000" dirty="0">
                <a:solidFill>
                  <a:srgbClr val="FF0000"/>
                </a:solidFill>
                <a:latin typeface="宋体" panose="02010600030101010101" pitchFamily="2" charset="-122"/>
                <a:ea typeface="宋体" panose="02010600030101010101" pitchFamily="2" charset="-122"/>
                <a:cs typeface="Saysettha OT" panose="020B0504020207020204" pitchFamily="34" charset="-34"/>
              </a:rPr>
              <a:t>除外）</a:t>
            </a:r>
            <a:endParaRPr lang="en-US" altLang="zh-CN" sz="2000" dirty="0">
              <a:solidFill>
                <a:srgbClr val="FF0000"/>
              </a:solidFill>
              <a:latin typeface="宋体" panose="02010600030101010101" pitchFamily="2" charset="-122"/>
              <a:ea typeface="宋体" panose="02010600030101010101" pitchFamily="2" charset="-122"/>
              <a:cs typeface="Saysettha OT" panose="020B0504020207020204" pitchFamily="34" charset="-34"/>
            </a:endParaRPr>
          </a:p>
          <a:p>
            <a:pPr marL="342900" indent="-342900">
              <a:buFont typeface="Wingdings" panose="05000000000000000000" pitchFamily="2" charset="2"/>
              <a:buChar char="n"/>
            </a:pPr>
            <a:endParaRPr lang="en-US" altLang="zh-CN" sz="2000" dirty="0">
              <a:solidFill>
                <a:srgbClr val="FF0000"/>
              </a:solidFill>
              <a:latin typeface="宋体" panose="02010600030101010101" pitchFamily="2" charset="-122"/>
              <a:ea typeface="宋体" panose="02010600030101010101" pitchFamily="2" charset="-122"/>
              <a:cs typeface="Saysettha OT" panose="020B0504020207020204" pitchFamily="34" charset="-34"/>
            </a:endParaRPr>
          </a:p>
          <a:p>
            <a:pPr marL="342900" indent="-342900">
              <a:buFont typeface="Wingdings" panose="05000000000000000000" pitchFamily="2" charset="2"/>
              <a:buChar char="n"/>
            </a:pPr>
            <a:endParaRPr lang="en-US" sz="2000"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endParaRPr>
          </a:p>
        </p:txBody>
      </p:sp>
      <p:sp>
        <p:nvSpPr>
          <p:cNvPr id="5" name="Slide Number Placeholder 4">
            <a:extLst>
              <a:ext uri="{FF2B5EF4-FFF2-40B4-BE49-F238E27FC236}">
                <a16:creationId xmlns:a16="http://schemas.microsoft.com/office/drawing/2014/main" xmlns="" id="{F1E928E6-4280-47BD-BC38-65B06F53BD33}"/>
              </a:ext>
            </a:extLst>
          </p:cNvPr>
          <p:cNvSpPr>
            <a:spLocks noGrp="1"/>
          </p:cNvSpPr>
          <p:nvPr>
            <p:ph type="sldNum" sz="quarter" idx="12"/>
          </p:nvPr>
        </p:nvSpPr>
        <p:spPr/>
        <p:txBody>
          <a:bodyPr/>
          <a:lstStyle/>
          <a:p>
            <a:fld id="{32A920CD-3997-48B4-8AED-F39B9A50283A}" type="slidenum">
              <a:rPr lang="en-US" smtClean="0"/>
              <a:pPr/>
              <a:t>6</a:t>
            </a:fld>
            <a:endParaRPr lang="en-US"/>
          </a:p>
        </p:txBody>
      </p:sp>
      <p:pic>
        <p:nvPicPr>
          <p:cNvPr id="11" name="Picture 10">
            <a:extLst>
              <a:ext uri="{FF2B5EF4-FFF2-40B4-BE49-F238E27FC236}">
                <a16:creationId xmlns:a16="http://schemas.microsoft.com/office/drawing/2014/main" xmlns="" id="{BEF5DD52-8D57-4E90-B2D3-6F52F4373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936" y="1039606"/>
            <a:ext cx="5681869" cy="5681869"/>
          </a:xfrm>
          <a:prstGeom prst="rect">
            <a:avLst/>
          </a:prstGeom>
        </p:spPr>
      </p:pic>
      <p:sp>
        <p:nvSpPr>
          <p:cNvPr id="13" name="TextBox 12">
            <a:extLst>
              <a:ext uri="{FF2B5EF4-FFF2-40B4-BE49-F238E27FC236}">
                <a16:creationId xmlns:a16="http://schemas.microsoft.com/office/drawing/2014/main" xmlns="" id="{91922CCD-FB89-44DC-A484-DB15671CC465}"/>
              </a:ext>
            </a:extLst>
          </p:cNvPr>
          <p:cNvSpPr txBox="1"/>
          <p:nvPr/>
        </p:nvSpPr>
        <p:spPr>
          <a:xfrm>
            <a:off x="147195" y="105964"/>
            <a:ext cx="7249892" cy="584775"/>
          </a:xfrm>
          <a:prstGeom prst="rect">
            <a:avLst/>
          </a:prstGeom>
          <a:noFill/>
        </p:spPr>
        <p:txBody>
          <a:bodyPr wrap="square">
            <a:spAutoFit/>
          </a:bodyPr>
          <a:lstStyle/>
          <a:p>
            <a:r>
              <a:rPr lang="en-US" altLang="zh-CN" sz="3200" b="1" dirty="0">
                <a:solidFill>
                  <a:srgbClr val="222222"/>
                </a:solidFill>
                <a:latin typeface="+mj-lt"/>
                <a:cs typeface="Saysettha OT" panose="020B0504020207020204" pitchFamily="34" charset="-34"/>
              </a:rPr>
              <a:t>3. </a:t>
            </a:r>
            <a:r>
              <a:rPr lang="lo-LA" altLang="zh-CN" sz="3200" b="1" dirty="0">
                <a:solidFill>
                  <a:srgbClr val="222222"/>
                </a:solidFill>
                <a:latin typeface="Saysettha OT" panose="020B0504020207020204" pitchFamily="34" charset="-34"/>
                <a:cs typeface="Saysettha OT" panose="020B0504020207020204" pitchFamily="34" charset="-34"/>
              </a:rPr>
              <a:t>ລາຍລະອຽດຂອງຜະລິດຕະພັນ</a:t>
            </a:r>
            <a:r>
              <a:rPr lang="en-US" altLang="zh-CN" sz="3200" b="1" dirty="0">
                <a:solidFill>
                  <a:srgbClr val="222222"/>
                </a:solidFill>
                <a:latin typeface="Saysettha OT" panose="020B0504020207020204" pitchFamily="34" charset="-34"/>
                <a:cs typeface="Saysettha OT" panose="020B0504020207020204" pitchFamily="34" charset="-34"/>
              </a:rPr>
              <a:t> </a:t>
            </a:r>
            <a:r>
              <a:rPr lang="zh-CN" altLang="en-US" sz="3200" b="1" dirty="0">
                <a:solidFill>
                  <a:srgbClr val="222222"/>
                </a:solidFill>
                <a:latin typeface="宋体" panose="02010600030101010101" pitchFamily="2" charset="-122"/>
                <a:ea typeface="宋体" panose="02010600030101010101" pitchFamily="2" charset="-122"/>
                <a:cs typeface="Saysettha OT" panose="020B0504020207020204" pitchFamily="34" charset="-34"/>
              </a:rPr>
              <a:t>产品详情</a:t>
            </a:r>
            <a:endParaRPr lang="lo-LA" altLang="zh-CN" sz="3200" b="1" dirty="0">
              <a:solidFill>
                <a:srgbClr val="222222"/>
              </a:solidFill>
              <a:latin typeface="宋体" panose="02010600030101010101" pitchFamily="2" charset="-122"/>
              <a:ea typeface="宋体" panose="02010600030101010101" pitchFamily="2" charset="-122"/>
              <a:cs typeface="Saysettha OT" panose="020B0504020207020204" pitchFamily="34" charset="-34"/>
            </a:endParaRPr>
          </a:p>
        </p:txBody>
      </p:sp>
    </p:spTree>
    <p:extLst>
      <p:ext uri="{BB962C8B-B14F-4D97-AF65-F5344CB8AC3E}">
        <p14:creationId xmlns:p14="http://schemas.microsoft.com/office/powerpoint/2010/main" val="421973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03207" y="656086"/>
            <a:ext cx="4963886" cy="680245"/>
          </a:xfrm>
        </p:spPr>
        <p:txBody>
          <a:bodyPr>
            <a:normAutofit/>
          </a:bodyPr>
          <a:lstStyle/>
          <a:p>
            <a:r>
              <a:rPr lang="en-US" sz="3200" dirty="0">
                <a:solidFill>
                  <a:srgbClr val="00B0F0"/>
                </a:solidFill>
                <a:latin typeface="+mj-lt"/>
                <a:cs typeface="Phetsarath OT" panose="02000500000000020004" pitchFamily="2" charset="0"/>
              </a:rPr>
              <a:t>Package Social App</a:t>
            </a:r>
          </a:p>
        </p:txBody>
      </p:sp>
      <p:sp>
        <p:nvSpPr>
          <p:cNvPr id="4" name="Slide Number Placeholder 3"/>
          <p:cNvSpPr>
            <a:spLocks noGrp="1"/>
          </p:cNvSpPr>
          <p:nvPr>
            <p:ph type="sldNum" sz="quarter" idx="12"/>
          </p:nvPr>
        </p:nvSpPr>
        <p:spPr/>
        <p:txBody>
          <a:bodyPr/>
          <a:lstStyle/>
          <a:p>
            <a:fld id="{32A920CD-3997-48B4-8AED-F39B9A50283A}" type="slidenum">
              <a:rPr lang="en-US" smtClean="0"/>
              <a:pPr/>
              <a:t>7</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627" y="831747"/>
            <a:ext cx="3802903" cy="268877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627" y="3666466"/>
            <a:ext cx="3802903" cy="2689884"/>
          </a:xfrm>
          <a:prstGeom prst="rect">
            <a:avLst/>
          </a:prstGeom>
        </p:spPr>
      </p:pic>
      <p:pic>
        <p:nvPicPr>
          <p:cNvPr id="11" name="Picture 10">
            <a:extLst>
              <a:ext uri="{FF2B5EF4-FFF2-40B4-BE49-F238E27FC236}">
                <a16:creationId xmlns:a16="http://schemas.microsoft.com/office/drawing/2014/main" xmlns="" id="{AD9B3FC8-C16C-44CD-868C-6C49D04659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3207" y="2989793"/>
            <a:ext cx="3366557" cy="3366557"/>
          </a:xfrm>
          <a:prstGeom prst="rect">
            <a:avLst/>
          </a:prstGeom>
        </p:spPr>
      </p:pic>
      <p:pic>
        <p:nvPicPr>
          <p:cNvPr id="12" name="Picture 11">
            <a:extLst>
              <a:ext uri="{FF2B5EF4-FFF2-40B4-BE49-F238E27FC236}">
                <a16:creationId xmlns:a16="http://schemas.microsoft.com/office/drawing/2014/main" xmlns="" id="{93A1B264-F5DD-46F8-AC48-263EA36569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5441" y="3009671"/>
            <a:ext cx="3473515" cy="3366557"/>
          </a:xfrm>
          <a:prstGeom prst="rect">
            <a:avLst/>
          </a:prstGeom>
        </p:spPr>
      </p:pic>
      <p:sp>
        <p:nvSpPr>
          <p:cNvPr id="7" name="TextBox 6">
            <a:extLst>
              <a:ext uri="{FF2B5EF4-FFF2-40B4-BE49-F238E27FC236}">
                <a16:creationId xmlns:a16="http://schemas.microsoft.com/office/drawing/2014/main" xmlns="" id="{5CD8726F-485E-4151-80CC-E5BB1FA31C79}"/>
              </a:ext>
            </a:extLst>
          </p:cNvPr>
          <p:cNvSpPr txBox="1"/>
          <p:nvPr/>
        </p:nvSpPr>
        <p:spPr>
          <a:xfrm>
            <a:off x="4770991" y="1331262"/>
            <a:ext cx="6659939" cy="1631216"/>
          </a:xfrm>
          <a:prstGeom prst="rect">
            <a:avLst/>
          </a:prstGeom>
          <a:noFill/>
        </p:spPr>
        <p:txBody>
          <a:bodyPr wrap="square" rtlCol="0">
            <a:spAutoFit/>
          </a:bodyPr>
          <a:lstStyle/>
          <a:p>
            <a:pPr algn="just"/>
            <a:r>
              <a:rPr lang="af-ZA" sz="2000" dirty="0">
                <a:latin typeface="+mj-lt"/>
                <a:ea typeface="Phetsarath OT" panose="02000500000000000001" pitchFamily="2" charset="2"/>
                <a:cs typeface="Saysettha OT" panose="020B0504020207020204" pitchFamily="34" charset="-34"/>
              </a:rPr>
              <a:t>Package</a:t>
            </a:r>
            <a:r>
              <a:rPr lang="af-ZA" sz="2000" dirty="0">
                <a:latin typeface="Saysettha OT" panose="020B0504020207020204" pitchFamily="34" charset="-34"/>
                <a:ea typeface="Phetsarath OT" panose="02000500000000000001" pitchFamily="2" charset="2"/>
                <a:cs typeface="Saysettha OT" panose="020B0504020207020204" pitchFamily="34" charset="-34"/>
              </a:rPr>
              <a:t> </a:t>
            </a:r>
            <a:r>
              <a:rPr lang="lo-LA" sz="2000" dirty="0">
                <a:latin typeface="Saysettha OT" panose="020B0504020207020204" pitchFamily="34" charset="-34"/>
                <a:ea typeface="Phetsarath OT" panose="02000500000000000001" pitchFamily="2" charset="2"/>
                <a:cs typeface="Saysettha OT" panose="020B0504020207020204" pitchFamily="34" charset="-34"/>
              </a:rPr>
              <a:t>ສຳລັບລູກຄ້າໄວໝຸ່ມເປັນຫລັກ ຈົນໄປເຖິງກຸ່ມລູກຄ້າທົ່ວໄປທີ່ມັກນຳໃຊ້ </a:t>
            </a:r>
            <a:r>
              <a:rPr lang="en-US" sz="2000" dirty="0">
                <a:latin typeface="+mj-lt"/>
                <a:ea typeface="Phetsarath OT" panose="02000500000000000001" pitchFamily="2" charset="2"/>
                <a:cs typeface="Saysettha OT" panose="020B0504020207020204" pitchFamily="34" charset="-34"/>
              </a:rPr>
              <a:t>App</a:t>
            </a:r>
            <a:r>
              <a:rPr lang="en-US" sz="2000" dirty="0">
                <a:latin typeface="Saysettha OT" panose="020B0504020207020204" pitchFamily="34" charset="-34"/>
                <a:ea typeface="Phetsarath OT" panose="02000500000000000001" pitchFamily="2" charset="2"/>
                <a:cs typeface="Saysettha OT" panose="020B0504020207020204" pitchFamily="34" charset="-34"/>
              </a:rPr>
              <a:t> </a:t>
            </a:r>
            <a:r>
              <a:rPr lang="lo-LA" sz="2000" dirty="0">
                <a:latin typeface="Saysettha OT" panose="020B0504020207020204" pitchFamily="34" charset="-34"/>
                <a:ea typeface="Phetsarath OT" panose="02000500000000000001" pitchFamily="2" charset="2"/>
                <a:cs typeface="Saysettha OT" panose="020B0504020207020204" pitchFamily="34" charset="-34"/>
              </a:rPr>
              <a:t>ສະເພາະ ເຊັນ: </a:t>
            </a:r>
            <a:r>
              <a:rPr lang="en-US" sz="2000" dirty="0" err="1">
                <a:latin typeface="+mj-lt"/>
                <a:ea typeface="Phetsarath OT" panose="02000500000000000001" pitchFamily="2" charset="2"/>
                <a:cs typeface="Saysettha OT" panose="020B0504020207020204" pitchFamily="34" charset="-34"/>
              </a:rPr>
              <a:t>TikTok</a:t>
            </a:r>
            <a:r>
              <a:rPr lang="en-US" sz="2000" dirty="0">
                <a:latin typeface="+mj-lt"/>
                <a:ea typeface="Phetsarath OT" panose="02000500000000000001" pitchFamily="2" charset="2"/>
                <a:cs typeface="Saysettha OT" panose="020B0504020207020204" pitchFamily="34" charset="-34"/>
              </a:rPr>
              <a:t>, YouTube, Facebook</a:t>
            </a:r>
            <a:r>
              <a:rPr lang="en-US" sz="2000" dirty="0">
                <a:latin typeface="Saysettha OT" panose="020B0504020207020204" pitchFamily="34" charset="-34"/>
                <a:ea typeface="Phetsarath OT" panose="02000500000000000001" pitchFamily="2" charset="2"/>
                <a:cs typeface="Saysettha OT" panose="020B0504020207020204" pitchFamily="34" charset="-34"/>
              </a:rPr>
              <a:t> </a:t>
            </a:r>
            <a:r>
              <a:rPr lang="lo-LA" sz="2000" dirty="0">
                <a:latin typeface="Saysettha OT" panose="020B0504020207020204" pitchFamily="34" charset="-34"/>
                <a:ea typeface="Phetsarath OT" panose="02000500000000000001" pitchFamily="2" charset="2"/>
                <a:cs typeface="Saysettha OT" panose="020B0504020207020204" pitchFamily="34" charset="-34"/>
              </a:rPr>
              <a:t>ເປັນຕົ້ນ.</a:t>
            </a:r>
            <a:endParaRPr lang="en-US" sz="2000" dirty="0">
              <a:latin typeface="Saysettha OT" panose="020B0504020207020204" pitchFamily="34" charset="-34"/>
              <a:ea typeface="Phetsarath OT" panose="02000500000000000001" pitchFamily="2" charset="2"/>
              <a:cs typeface="Saysettha OT" panose="020B0504020207020204" pitchFamily="34" charset="-34"/>
            </a:endParaRPr>
          </a:p>
          <a:p>
            <a:pPr algn="just"/>
            <a:r>
              <a:rPr lang="zh-CN" altLang="en-US" sz="2000" dirty="0">
                <a:latin typeface="+mj-ea"/>
                <a:ea typeface="+mj-ea"/>
                <a:cs typeface="Saysettha OT" panose="020B0504020207020204" pitchFamily="34" charset="-34"/>
              </a:rPr>
              <a:t>针对青年用户群及喜欢使用</a:t>
            </a:r>
            <a:r>
              <a:rPr lang="en-US" altLang="zh-CN" sz="2000" dirty="0" err="1">
                <a:latin typeface="+mj-ea"/>
                <a:ea typeface="+mj-ea"/>
                <a:cs typeface="Saysettha OT" panose="020B0504020207020204" pitchFamily="34" charset="-34"/>
              </a:rPr>
              <a:t>TikTok</a:t>
            </a:r>
            <a:r>
              <a:rPr lang="en-US" altLang="zh-CN" sz="2000" dirty="0">
                <a:latin typeface="+mj-ea"/>
                <a:ea typeface="+mj-ea"/>
                <a:cs typeface="Saysettha OT" panose="020B0504020207020204" pitchFamily="34" charset="-34"/>
              </a:rPr>
              <a:t>, YouTube, Facebook </a:t>
            </a:r>
            <a:r>
              <a:rPr lang="zh-CN" altLang="en-US" sz="2000" dirty="0">
                <a:latin typeface="+mj-ea"/>
                <a:ea typeface="+mj-ea"/>
                <a:cs typeface="Saysettha OT" panose="020B0504020207020204" pitchFamily="34" charset="-34"/>
              </a:rPr>
              <a:t>等</a:t>
            </a:r>
            <a:r>
              <a:rPr lang="en-US" altLang="zh-CN" sz="2000" dirty="0">
                <a:latin typeface="+mj-ea"/>
                <a:ea typeface="+mj-ea"/>
                <a:cs typeface="Saysettha OT" panose="020B0504020207020204" pitchFamily="34" charset="-34"/>
              </a:rPr>
              <a:t>APP</a:t>
            </a:r>
            <a:r>
              <a:rPr lang="zh-CN" altLang="en-US" sz="2000" dirty="0">
                <a:latin typeface="+mj-ea"/>
                <a:ea typeface="+mj-ea"/>
                <a:cs typeface="Saysettha OT" panose="020B0504020207020204" pitchFamily="34" charset="-34"/>
              </a:rPr>
              <a:t>的用户群套餐。</a:t>
            </a:r>
            <a:endParaRPr lang="en-US" sz="2000" dirty="0">
              <a:latin typeface="+mj-ea"/>
              <a:ea typeface="+mj-ea"/>
              <a:cs typeface="Saysettha OT" panose="020B0504020207020204" pitchFamily="34" charset="-34"/>
            </a:endParaRPr>
          </a:p>
        </p:txBody>
      </p:sp>
      <p:sp>
        <p:nvSpPr>
          <p:cNvPr id="13" name="TextBox 12">
            <a:extLst>
              <a:ext uri="{FF2B5EF4-FFF2-40B4-BE49-F238E27FC236}">
                <a16:creationId xmlns:a16="http://schemas.microsoft.com/office/drawing/2014/main" xmlns="" id="{0463635C-3217-4F7C-A9CD-00AF7A33C162}"/>
              </a:ext>
            </a:extLst>
          </p:cNvPr>
          <p:cNvSpPr txBox="1"/>
          <p:nvPr/>
        </p:nvSpPr>
        <p:spPr>
          <a:xfrm>
            <a:off x="119890" y="94964"/>
            <a:ext cx="7400025" cy="584775"/>
          </a:xfrm>
          <a:prstGeom prst="rect">
            <a:avLst/>
          </a:prstGeom>
          <a:noFill/>
        </p:spPr>
        <p:txBody>
          <a:bodyPr wrap="square">
            <a:spAutoFit/>
          </a:bodyPr>
          <a:lstStyle/>
          <a:p>
            <a:r>
              <a:rPr lang="en-US" altLang="zh-CN" sz="3200" b="1" dirty="0">
                <a:solidFill>
                  <a:srgbClr val="222222"/>
                </a:solidFill>
                <a:latin typeface="+mj-lt"/>
                <a:cs typeface="Saysettha OT" panose="020B0504020207020204" pitchFamily="34" charset="-34"/>
              </a:rPr>
              <a:t>3. </a:t>
            </a:r>
            <a:r>
              <a:rPr lang="lo-LA" altLang="zh-CN" sz="3200" b="1" dirty="0">
                <a:solidFill>
                  <a:srgbClr val="222222"/>
                </a:solidFill>
                <a:latin typeface="Saysettha OT" panose="020B0504020207020204" pitchFamily="34" charset="-34"/>
                <a:cs typeface="Saysettha OT" panose="020B0504020207020204" pitchFamily="34" charset="-34"/>
              </a:rPr>
              <a:t>ລາຍລະອຽດຂອງຜະລິດຕະພັນ</a:t>
            </a:r>
            <a:r>
              <a:rPr lang="en-US" altLang="zh-CN" sz="3200" b="1" dirty="0">
                <a:solidFill>
                  <a:srgbClr val="222222"/>
                </a:solidFill>
                <a:latin typeface="Saysettha OT" panose="020B0504020207020204" pitchFamily="34" charset="-34"/>
                <a:cs typeface="Saysettha OT" panose="020B0504020207020204" pitchFamily="34" charset="-34"/>
              </a:rPr>
              <a:t> </a:t>
            </a:r>
            <a:r>
              <a:rPr lang="zh-CN" altLang="en-US" sz="3200" b="1" dirty="0">
                <a:solidFill>
                  <a:srgbClr val="222222"/>
                </a:solidFill>
                <a:latin typeface="+mj-ea"/>
                <a:ea typeface="+mj-ea"/>
                <a:cs typeface="Saysettha OT" panose="020B0504020207020204" pitchFamily="34" charset="-34"/>
              </a:rPr>
              <a:t>产品详情</a:t>
            </a:r>
            <a:endParaRPr lang="lo-LA" altLang="zh-CN" sz="3200" b="1" dirty="0">
              <a:solidFill>
                <a:srgbClr val="222222"/>
              </a:solidFill>
              <a:latin typeface="+mj-ea"/>
              <a:ea typeface="+mj-ea"/>
              <a:cs typeface="Saysettha OT" panose="020B0504020207020204" pitchFamily="34" charset="-34"/>
            </a:endParaRPr>
          </a:p>
        </p:txBody>
      </p:sp>
    </p:spTree>
    <p:extLst>
      <p:ext uri="{BB962C8B-B14F-4D97-AF65-F5344CB8AC3E}">
        <p14:creationId xmlns:p14="http://schemas.microsoft.com/office/powerpoint/2010/main" val="3689392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047F96DD-F0DE-4EF7-96FB-DD0601E56023}"/>
              </a:ext>
            </a:extLst>
          </p:cNvPr>
          <p:cNvSpPr>
            <a:spLocks noGrp="1"/>
          </p:cNvSpPr>
          <p:nvPr>
            <p:ph type="sldNum" sz="quarter" idx="12"/>
          </p:nvPr>
        </p:nvSpPr>
        <p:spPr>
          <a:xfrm>
            <a:off x="8610600" y="6356350"/>
            <a:ext cx="2743200" cy="365125"/>
          </a:xfrm>
        </p:spPr>
        <p:txBody>
          <a:bodyPr/>
          <a:lstStyle/>
          <a:p>
            <a:fld id="{32A920CD-3997-48B4-8AED-F39B9A50283A}" type="slidenum">
              <a:rPr lang="en-US" smtClean="0"/>
              <a:t>8</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154" y="1086572"/>
            <a:ext cx="6053603" cy="428008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556498365"/>
              </p:ext>
            </p:extLst>
          </p:nvPr>
        </p:nvGraphicFramePr>
        <p:xfrm>
          <a:off x="1160865" y="2143748"/>
          <a:ext cx="3077599" cy="1242796"/>
        </p:xfrm>
        <a:graphic>
          <a:graphicData uri="http://schemas.openxmlformats.org/drawingml/2006/table">
            <a:tbl>
              <a:tblPr firstRow="1" bandRow="1"/>
              <a:tblGrid>
                <a:gridCol w="3077599">
                  <a:extLst>
                    <a:ext uri="{9D8B030D-6E8A-4147-A177-3AD203B41FA5}">
                      <a16:colId xmlns:a16="http://schemas.microsoft.com/office/drawing/2014/main" xmlns="" val="20000"/>
                    </a:ext>
                  </a:extLst>
                </a:gridCol>
              </a:tblGrid>
              <a:tr h="310699">
                <a:tc>
                  <a:txBody>
                    <a:bodyPr/>
                    <a:lstStyle/>
                    <a:p>
                      <a:pPr algn="ctr" rtl="0" fontAlgn="ctr"/>
                      <a:r>
                        <a:rPr lang="en-US" sz="1800" b="0" i="0" u="none" strike="noStrike" dirty="0">
                          <a:solidFill>
                            <a:srgbClr val="000000"/>
                          </a:solidFill>
                          <a:effectLst/>
                          <a:latin typeface="Phetsarath OT" panose="02000500000000020004" pitchFamily="2" charset="0"/>
                          <a:cs typeface="Phetsarath OT" panose="02000500000000020004" pitchFamily="2" charset="0"/>
                        </a:rPr>
                        <a:t>Main</a:t>
                      </a:r>
                      <a:r>
                        <a:rPr lang="en-US" sz="1800" b="0" i="0" u="none" strike="noStrike" baseline="0" dirty="0">
                          <a:solidFill>
                            <a:srgbClr val="000000"/>
                          </a:solidFill>
                          <a:effectLst/>
                          <a:latin typeface="Phetsarath OT" panose="02000500000000020004" pitchFamily="2" charset="0"/>
                          <a:cs typeface="Phetsarath OT" panose="02000500000000020004" pitchFamily="2" charset="0"/>
                        </a:rPr>
                        <a:t> Offer Name</a:t>
                      </a:r>
                      <a:endParaRPr lang="en-US" sz="1800" b="0" i="0" u="none" strike="noStrike" dirty="0">
                        <a:solidFill>
                          <a:srgbClr val="000000"/>
                        </a:solidFill>
                        <a:effectLst/>
                        <a:latin typeface="Phetsarath OT" panose="02000500000000020004" pitchFamily="2" charset="0"/>
                        <a:cs typeface="Phetsarath OT" panose="02000500000000020004" pitchFamily="2" charset="0"/>
                      </a:endParaRP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10699">
                <a:tc>
                  <a:txBody>
                    <a:bodyPr/>
                    <a:lstStyle/>
                    <a:p>
                      <a:pPr algn="ctr" fontAlgn="b"/>
                      <a:r>
                        <a:rPr lang="en-US" sz="1800" b="0" i="0" u="none" strike="noStrike" dirty="0">
                          <a:solidFill>
                            <a:srgbClr val="000000"/>
                          </a:solidFill>
                          <a:effectLst/>
                          <a:latin typeface="Phetsarath OT" panose="02000500000000020004" pitchFamily="2" charset="0"/>
                          <a:cs typeface="Phetsarath OT" panose="02000500000000020004" pitchFamily="2" charset="0"/>
                        </a:rPr>
                        <a:t>Torch </a:t>
                      </a:r>
                      <a:r>
                        <a:rPr lang="en-US" sz="1800" b="0" i="0" u="none" strike="noStrike" dirty="0" err="1">
                          <a:solidFill>
                            <a:srgbClr val="000000"/>
                          </a:solidFill>
                          <a:effectLst/>
                          <a:latin typeface="Phetsarath OT" panose="02000500000000020004" pitchFamily="2" charset="0"/>
                          <a:cs typeface="Phetsarath OT" panose="02000500000000020004" pitchFamily="2" charset="0"/>
                        </a:rPr>
                        <a:t>TikTok</a:t>
                      </a:r>
                      <a:endParaRPr lang="en-US" sz="1800" b="0" i="0" u="none" strike="noStrike" dirty="0">
                        <a:solidFill>
                          <a:srgbClr val="000000"/>
                        </a:solidFill>
                        <a:effectLst/>
                        <a:latin typeface="Phetsarath OT" panose="02000500000000020004" pitchFamily="2" charset="0"/>
                        <a:cs typeface="Phetsarath OT" panose="02000500000000020004" pitchFamily="2" charset="0"/>
                      </a:endParaRPr>
                    </a:p>
                  </a:txBody>
                  <a:tcPr marL="7322" marR="7322" marT="7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069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Phetsarath OT" panose="02000500000000020004" pitchFamily="2" charset="0"/>
                          <a:cs typeface="Phetsarath OT" panose="02000500000000020004" pitchFamily="2" charset="0"/>
                        </a:rPr>
                        <a:t>Torch SIM</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069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Phetsarath OT" panose="02000500000000020004" pitchFamily="2" charset="0"/>
                          <a:cs typeface="Phetsarath OT" panose="02000500000000020004" pitchFamily="2" charset="0"/>
                        </a:rPr>
                        <a:t>Enjoy</a:t>
                      </a:r>
                      <a:r>
                        <a:rPr lang="en-US" sz="1800" b="0" i="0" u="none" strike="noStrike" baseline="0" dirty="0">
                          <a:solidFill>
                            <a:srgbClr val="000000"/>
                          </a:solidFill>
                          <a:effectLst/>
                          <a:latin typeface="Phetsarath OT" panose="02000500000000020004" pitchFamily="2" charset="0"/>
                          <a:cs typeface="Phetsarath OT" panose="02000500000000020004" pitchFamily="2" charset="0"/>
                        </a:rPr>
                        <a:t> Try SIM 4G</a:t>
                      </a:r>
                      <a:endParaRPr lang="en-US" sz="1800" b="0" i="0" u="none" strike="noStrike" dirty="0">
                        <a:solidFill>
                          <a:srgbClr val="000000"/>
                        </a:solidFill>
                        <a:effectLst/>
                        <a:latin typeface="Phetsarath OT" panose="02000500000000020004" pitchFamily="2" charset="0"/>
                        <a:cs typeface="Phetsarath OT" panose="02000500000000020004" pitchFamily="2" charset="0"/>
                      </a:endParaRP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8" name="TextBox 7"/>
          <p:cNvSpPr txBox="1"/>
          <p:nvPr/>
        </p:nvSpPr>
        <p:spPr>
          <a:xfrm>
            <a:off x="525168" y="1497417"/>
            <a:ext cx="4430486" cy="646331"/>
          </a:xfrm>
          <a:prstGeom prst="rect">
            <a:avLst/>
          </a:prstGeom>
          <a:noFill/>
        </p:spPr>
        <p:txBody>
          <a:bodyPr wrap="square" rtlCol="0">
            <a:spAutoFit/>
          </a:bodyPr>
          <a:lstStyle/>
          <a:p>
            <a:r>
              <a:rPr lang="en-US" dirty="0">
                <a:latin typeface="+mj-lt"/>
                <a:ea typeface="+mj-ea"/>
                <a:cs typeface="Saysettha OT" panose="020B0504020207020204" pitchFamily="34" charset="-34"/>
              </a:rPr>
              <a:t>Main Offer </a:t>
            </a:r>
            <a:r>
              <a:rPr lang="lo-LA" dirty="0">
                <a:latin typeface="Saysettha OT" panose="020B0504020207020204" pitchFamily="34" charset="-34"/>
                <a:cs typeface="Saysettha OT" panose="020B0504020207020204" pitchFamily="34" charset="-34"/>
              </a:rPr>
              <a:t>ສາມາດສະໝັກ </a:t>
            </a:r>
            <a:r>
              <a:rPr lang="en-US" dirty="0">
                <a:latin typeface="+mj-lt"/>
                <a:cs typeface="Saysettha OT" panose="020B0504020207020204" pitchFamily="34" charset="-34"/>
              </a:rPr>
              <a:t>Package</a:t>
            </a:r>
            <a:r>
              <a:rPr lang="en-US" dirty="0">
                <a:latin typeface="Saysettha OT" panose="020B0504020207020204" pitchFamily="34" charset="-34"/>
                <a:cs typeface="Saysettha OT" panose="020B0504020207020204" pitchFamily="34" charset="-34"/>
              </a:rPr>
              <a:t> </a:t>
            </a:r>
            <a:r>
              <a:rPr lang="lo-LA" dirty="0">
                <a:latin typeface="Saysettha OT" panose="020B0504020207020204" pitchFamily="34" charset="-34"/>
                <a:cs typeface="Saysettha OT" panose="020B0504020207020204" pitchFamily="34" charset="-34"/>
              </a:rPr>
              <a:t>ໄດ້ </a:t>
            </a:r>
            <a:endParaRPr lang="en-US" dirty="0">
              <a:latin typeface="Saysettha OT" panose="020B0504020207020204" pitchFamily="34" charset="-34"/>
              <a:cs typeface="Saysettha OT" panose="020B0504020207020204" pitchFamily="34" charset="-34"/>
            </a:endParaRPr>
          </a:p>
          <a:p>
            <a:pPr algn="ctr"/>
            <a:r>
              <a:rPr lang="zh-CN" altLang="en-US" b="1" dirty="0">
                <a:latin typeface="+mj-ea"/>
                <a:ea typeface="+mj-ea"/>
                <a:cs typeface="Saysettha OT" panose="020B0504020207020204" pitchFamily="34" charset="-34"/>
              </a:rPr>
              <a:t>可订购套餐的</a:t>
            </a:r>
            <a:r>
              <a:rPr lang="en-US" altLang="zh-CN" b="1" dirty="0">
                <a:latin typeface="+mj-ea"/>
                <a:ea typeface="+mj-ea"/>
                <a:cs typeface="Saysettha OT" panose="020B0504020207020204" pitchFamily="34" charset="-34"/>
              </a:rPr>
              <a:t>Main Offer</a:t>
            </a:r>
            <a:endParaRPr lang="en-US" b="1" dirty="0">
              <a:latin typeface="+mj-ea"/>
              <a:ea typeface="+mj-ea"/>
              <a:cs typeface="Saysettha OT" panose="020B0504020207020204" pitchFamily="34" charset="-34"/>
            </a:endParaRPr>
          </a:p>
        </p:txBody>
      </p:sp>
      <p:sp>
        <p:nvSpPr>
          <p:cNvPr id="9" name="TextBox 8"/>
          <p:cNvSpPr txBox="1"/>
          <p:nvPr/>
        </p:nvSpPr>
        <p:spPr>
          <a:xfrm>
            <a:off x="157363" y="3462330"/>
            <a:ext cx="6101714" cy="3847207"/>
          </a:xfrm>
          <a:prstGeom prst="rect">
            <a:avLst/>
          </a:prstGeom>
          <a:noFill/>
        </p:spPr>
        <p:txBody>
          <a:bodyPr wrap="square" rtlCol="0">
            <a:spAutoFit/>
          </a:bodyPr>
          <a:lstStyle/>
          <a:p>
            <a:r>
              <a:rPr lang="lo-LA" dirty="0">
                <a:latin typeface="Saysettha OT" panose="020B0504020207020204" pitchFamily="34" charset="-34"/>
                <a:cs typeface="Saysettha OT" panose="020B0504020207020204" pitchFamily="34" charset="-34"/>
              </a:rPr>
              <a:t>ຄຸນລັກສະນະ </a:t>
            </a:r>
            <a:r>
              <a:rPr lang="en-US" dirty="0">
                <a:latin typeface="Saysettha OT" panose="020B0504020207020204" pitchFamily="34" charset="-34"/>
                <a:cs typeface="Saysettha OT" panose="020B0504020207020204" pitchFamily="34" charset="-34"/>
              </a:rPr>
              <a:t>Package:</a:t>
            </a:r>
          </a:p>
          <a:p>
            <a:pPr marL="342900" indent="-342900">
              <a:buAutoNum type="arabicPeriod"/>
            </a:pPr>
            <a:r>
              <a:rPr lang="lo-LA" dirty="0">
                <a:latin typeface="Saysettha OT" panose="020B0504020207020204" pitchFamily="34" charset="-34"/>
                <a:cs typeface="Saysettha OT" panose="020B0504020207020204" pitchFamily="34" charset="-34"/>
              </a:rPr>
              <a:t>ຫລີ້ນ </a:t>
            </a:r>
            <a:r>
              <a:rPr lang="en-US" dirty="0">
                <a:latin typeface="Saysettha OT" panose="020B0504020207020204" pitchFamily="34" charset="-34"/>
                <a:cs typeface="Saysettha OT" panose="020B0504020207020204" pitchFamily="34" charset="-34"/>
              </a:rPr>
              <a:t>App </a:t>
            </a:r>
            <a:r>
              <a:rPr lang="en-US" dirty="0" err="1">
                <a:latin typeface="Saysettha OT" panose="020B0504020207020204" pitchFamily="34" charset="-34"/>
                <a:cs typeface="Saysettha OT" panose="020B0504020207020204" pitchFamily="34" charset="-34"/>
              </a:rPr>
              <a:t>TikTok</a:t>
            </a:r>
            <a:r>
              <a:rPr lang="en-US" dirty="0">
                <a:latin typeface="Saysettha OT" panose="020B0504020207020204" pitchFamily="34" charset="-34"/>
                <a:cs typeface="Saysettha OT" panose="020B0504020207020204" pitchFamily="34" charset="-34"/>
              </a:rPr>
              <a:t> </a:t>
            </a:r>
            <a:r>
              <a:rPr lang="lo-LA" dirty="0">
                <a:latin typeface="Saysettha OT" panose="020B0504020207020204" pitchFamily="34" charset="-34"/>
                <a:cs typeface="Saysettha OT" panose="020B0504020207020204" pitchFamily="34" charset="-34"/>
              </a:rPr>
              <a:t>ແບບບໍ່ເສຍ </a:t>
            </a:r>
            <a:r>
              <a:rPr lang="en-US" dirty="0">
                <a:latin typeface="Saysettha OT" panose="020B0504020207020204" pitchFamily="34" charset="-34"/>
                <a:cs typeface="Saysettha OT" panose="020B0504020207020204" pitchFamily="34" charset="-34"/>
              </a:rPr>
              <a:t>Data</a:t>
            </a:r>
            <a:endParaRPr lang="lo-LA" dirty="0">
              <a:latin typeface="Saysettha OT" panose="020B0504020207020204" pitchFamily="34" charset="-34"/>
              <a:cs typeface="Saysettha OT" panose="020B0504020207020204" pitchFamily="34" charset="-34"/>
            </a:endParaRPr>
          </a:p>
          <a:p>
            <a:pPr marL="342900" indent="-342900">
              <a:buAutoNum type="arabicPeriod"/>
            </a:pPr>
            <a:r>
              <a:rPr lang="en-US" dirty="0">
                <a:latin typeface="Saysettha OT" panose="020B0504020207020204" pitchFamily="34" charset="-34"/>
                <a:cs typeface="Saysettha OT" panose="020B0504020207020204" pitchFamily="34" charset="-34"/>
              </a:rPr>
              <a:t>Data </a:t>
            </a:r>
            <a:r>
              <a:rPr lang="lo-LA" dirty="0">
                <a:latin typeface="Saysettha OT" panose="020B0504020207020204" pitchFamily="34" charset="-34"/>
                <a:cs typeface="Saysettha OT" panose="020B0504020207020204" pitchFamily="34" charset="-34"/>
              </a:rPr>
              <a:t>ທີ່ກຳນົດໃຫ້ໃນ </a:t>
            </a:r>
            <a:r>
              <a:rPr lang="en-US" dirty="0">
                <a:latin typeface="Saysettha OT" panose="020B0504020207020204" pitchFamily="34" charset="-34"/>
                <a:cs typeface="Saysettha OT" panose="020B0504020207020204" pitchFamily="34" charset="-34"/>
              </a:rPr>
              <a:t>Package </a:t>
            </a:r>
            <a:r>
              <a:rPr lang="lo-LA" dirty="0">
                <a:latin typeface="Saysettha OT" panose="020B0504020207020204" pitchFamily="34" charset="-34"/>
                <a:cs typeface="Saysettha OT" panose="020B0504020207020204" pitchFamily="34" charset="-34"/>
              </a:rPr>
              <a:t>ສາມາດນຳໃຊ້ </a:t>
            </a:r>
            <a:r>
              <a:rPr lang="en-US" dirty="0">
                <a:latin typeface="Saysettha OT" panose="020B0504020207020204" pitchFamily="34" charset="-34"/>
                <a:cs typeface="Saysettha OT" panose="020B0504020207020204" pitchFamily="34" charset="-34"/>
              </a:rPr>
              <a:t>App </a:t>
            </a:r>
            <a:r>
              <a:rPr lang="lo-LA" dirty="0">
                <a:latin typeface="Saysettha OT" panose="020B0504020207020204" pitchFamily="34" charset="-34"/>
                <a:cs typeface="Saysettha OT" panose="020B0504020207020204" pitchFamily="34" charset="-34"/>
              </a:rPr>
              <a:t>ແລະ</a:t>
            </a:r>
            <a:r>
              <a:rPr lang="en-US" dirty="0">
                <a:latin typeface="Saysettha OT" panose="020B0504020207020204" pitchFamily="34" charset="-34"/>
                <a:cs typeface="Saysettha OT" panose="020B0504020207020204" pitchFamily="34" charset="-34"/>
              </a:rPr>
              <a:t> web</a:t>
            </a:r>
            <a:r>
              <a:rPr lang="lo-LA" dirty="0">
                <a:latin typeface="Saysettha OT" panose="020B0504020207020204" pitchFamily="34" charset="-34"/>
                <a:cs typeface="Saysettha OT" panose="020B0504020207020204" pitchFamily="34" charset="-34"/>
              </a:rPr>
              <a:t>ຕ່າງໆ</a:t>
            </a:r>
            <a:endParaRPr lang="en-US" dirty="0">
              <a:latin typeface="Saysettha OT" panose="020B0504020207020204" pitchFamily="34" charset="-34"/>
              <a:cs typeface="Saysettha OT" panose="020B0504020207020204" pitchFamily="34" charset="-34"/>
            </a:endParaRPr>
          </a:p>
          <a:p>
            <a:pPr marL="342900" indent="-342900">
              <a:buAutoNum type="arabicPeriod"/>
            </a:pPr>
            <a:r>
              <a:rPr lang="lo-LA" dirty="0">
                <a:latin typeface="Saysettha OT" panose="020B0504020207020204" pitchFamily="34" charset="-34"/>
                <a:cs typeface="Saysettha OT" panose="020B0504020207020204" pitchFamily="34" charset="-34"/>
              </a:rPr>
              <a:t>ສະໝັກເປັນຄັ້ງ ອີງຕາມອາຍຸຂອງ </a:t>
            </a:r>
            <a:r>
              <a:rPr lang="en-US" dirty="0">
                <a:latin typeface="Saysettha OT" panose="020B0504020207020204" pitchFamily="34" charset="-34"/>
                <a:cs typeface="Saysettha OT" panose="020B0504020207020204" pitchFamily="34" charset="-34"/>
              </a:rPr>
              <a:t>package. </a:t>
            </a:r>
            <a:endParaRPr lang="lo-LA" dirty="0">
              <a:latin typeface="Saysettha OT" panose="020B0504020207020204" pitchFamily="34" charset="-34"/>
              <a:cs typeface="Saysettha OT" panose="020B0504020207020204" pitchFamily="34" charset="-34"/>
            </a:endParaRPr>
          </a:p>
          <a:p>
            <a:r>
              <a:rPr lang="en-US" dirty="0">
                <a:solidFill>
                  <a:srgbClr val="FF0000"/>
                </a:solidFill>
                <a:latin typeface="Saysettha OT" panose="020B0504020207020204" pitchFamily="34" charset="-34"/>
                <a:cs typeface="Saysettha OT" panose="020B0504020207020204" pitchFamily="34" charset="-34"/>
              </a:rPr>
              <a:t>4. </a:t>
            </a:r>
            <a:r>
              <a:rPr lang="lo-LA" dirty="0">
                <a:solidFill>
                  <a:srgbClr val="FF0000"/>
                </a:solidFill>
                <a:latin typeface="Saysettha OT" panose="020B0504020207020204" pitchFamily="34" charset="-34"/>
                <a:cs typeface="Saysettha OT" panose="020B0504020207020204" pitchFamily="34" charset="-34"/>
              </a:rPr>
              <a:t>ພິເສດ</a:t>
            </a:r>
            <a:r>
              <a:rPr lang="lo-LA" dirty="0">
                <a:latin typeface="Saysettha OT" panose="020B0504020207020204" pitchFamily="34" charset="-34"/>
                <a:cs typeface="Saysettha OT" panose="020B0504020207020204" pitchFamily="34" charset="-34"/>
              </a:rPr>
              <a:t> </a:t>
            </a:r>
            <a:r>
              <a:rPr lang="lo-LA" dirty="0">
                <a:solidFill>
                  <a:srgbClr val="FF0000"/>
                </a:solidFill>
                <a:latin typeface="Saysettha OT" panose="020B0504020207020204" pitchFamily="34" charset="-34"/>
                <a:cs typeface="Saysettha OT" panose="020B0504020207020204" pitchFamily="34" charset="-34"/>
              </a:rPr>
              <a:t>ສາມາດໂທໃນອັດຕາ </a:t>
            </a:r>
            <a:r>
              <a:rPr lang="en-US" dirty="0">
                <a:solidFill>
                  <a:srgbClr val="FF0000"/>
                </a:solidFill>
                <a:latin typeface="Saysettha OT" panose="020B0504020207020204" pitchFamily="34" charset="-34"/>
                <a:cs typeface="Saysettha OT" panose="020B0504020207020204" pitchFamily="34" charset="-34"/>
              </a:rPr>
              <a:t>4</a:t>
            </a:r>
            <a:r>
              <a:rPr lang="lo-LA" dirty="0">
                <a:solidFill>
                  <a:srgbClr val="FF0000"/>
                </a:solidFill>
                <a:latin typeface="Saysettha OT" panose="020B0504020207020204" pitchFamily="34" charset="-34"/>
                <a:cs typeface="Saysettha OT" panose="020B0504020207020204" pitchFamily="34" charset="-34"/>
              </a:rPr>
              <a:t>00 ກີບ/ນາທີ </a:t>
            </a:r>
            <a:endParaRPr lang="en-US" dirty="0">
              <a:solidFill>
                <a:srgbClr val="FF0000"/>
              </a:solidFill>
              <a:latin typeface="Saysettha OT" panose="020B0504020207020204" pitchFamily="34" charset="-34"/>
              <a:cs typeface="Saysettha OT" panose="020B0504020207020204" pitchFamily="34" charset="-34"/>
            </a:endParaRPr>
          </a:p>
          <a:p>
            <a:r>
              <a:rPr lang="zh-CN" altLang="en-US" dirty="0">
                <a:latin typeface="+mj-ea"/>
                <a:ea typeface="+mj-ea"/>
                <a:cs typeface="Saysettha OT" panose="020B0504020207020204" pitchFamily="34" charset="-34"/>
              </a:rPr>
              <a:t>套餐特征：</a:t>
            </a:r>
            <a:endParaRPr lang="en-US" altLang="zh-CN" dirty="0">
              <a:latin typeface="+mj-ea"/>
              <a:ea typeface="+mj-ea"/>
              <a:cs typeface="Saysettha OT" panose="020B0504020207020204" pitchFamily="34" charset="-34"/>
            </a:endParaRPr>
          </a:p>
          <a:p>
            <a:pPr marL="457200" indent="-457200">
              <a:buAutoNum type="arabicPeriod"/>
            </a:pPr>
            <a:r>
              <a:rPr lang="zh-CN" altLang="en-US" dirty="0">
                <a:latin typeface="+mj-ea"/>
                <a:ea typeface="+mj-ea"/>
                <a:cs typeface="Saysettha OT" panose="020B0504020207020204" pitchFamily="34" charset="-34"/>
              </a:rPr>
              <a:t>免费畅游抖音</a:t>
            </a:r>
            <a:r>
              <a:rPr lang="en-US" altLang="zh-CN" dirty="0">
                <a:latin typeface="+mj-ea"/>
                <a:ea typeface="+mj-ea"/>
                <a:cs typeface="Saysettha OT" panose="020B0504020207020204" pitchFamily="34" charset="-34"/>
              </a:rPr>
              <a:t>APP</a:t>
            </a:r>
            <a:r>
              <a:rPr lang="zh-CN" altLang="en-US" dirty="0">
                <a:latin typeface="+mj-ea"/>
                <a:ea typeface="+mj-ea"/>
                <a:cs typeface="Saysettha OT" panose="020B0504020207020204" pitchFamily="34" charset="-34"/>
              </a:rPr>
              <a:t>。</a:t>
            </a:r>
            <a:endParaRPr lang="en-US" altLang="zh-CN" dirty="0">
              <a:latin typeface="+mj-ea"/>
              <a:ea typeface="+mj-ea"/>
              <a:cs typeface="Saysettha OT" panose="020B0504020207020204" pitchFamily="34" charset="-34"/>
            </a:endParaRPr>
          </a:p>
          <a:p>
            <a:pPr marL="457200" indent="-457200">
              <a:buAutoNum type="arabicPeriod"/>
            </a:pPr>
            <a:r>
              <a:rPr lang="zh-CN" altLang="en-US" dirty="0">
                <a:latin typeface="+mj-ea"/>
                <a:ea typeface="+mj-ea"/>
                <a:cs typeface="Saysettha OT" panose="020B0504020207020204" pitchFamily="34" charset="-34"/>
              </a:rPr>
              <a:t>套餐里规定的流量可浏览各种</a:t>
            </a:r>
            <a:r>
              <a:rPr lang="en-US" altLang="zh-CN" dirty="0">
                <a:latin typeface="+mj-ea"/>
                <a:ea typeface="+mj-ea"/>
                <a:cs typeface="Saysettha OT" panose="020B0504020207020204" pitchFamily="34" charset="-34"/>
              </a:rPr>
              <a:t>APP</a:t>
            </a:r>
            <a:r>
              <a:rPr lang="zh-CN" altLang="en-US" dirty="0">
                <a:latin typeface="+mj-ea"/>
                <a:ea typeface="+mj-ea"/>
                <a:cs typeface="Saysettha OT" panose="020B0504020207020204" pitchFamily="34" charset="-34"/>
              </a:rPr>
              <a:t>及网页</a:t>
            </a:r>
            <a:r>
              <a:rPr lang="zh-CN" altLang="en-US" sz="2000" dirty="0">
                <a:latin typeface="+mj-ea"/>
                <a:ea typeface="+mj-ea"/>
                <a:cs typeface="Saysettha OT" panose="020B0504020207020204" pitchFamily="34" charset="-34"/>
              </a:rPr>
              <a:t>。</a:t>
            </a:r>
            <a:endParaRPr lang="en-US" altLang="zh-CN" sz="2000" dirty="0">
              <a:latin typeface="+mj-ea"/>
              <a:ea typeface="+mj-ea"/>
              <a:cs typeface="Saysettha OT" panose="020B0504020207020204" pitchFamily="34" charset="-34"/>
            </a:endParaRPr>
          </a:p>
          <a:p>
            <a:pPr marL="457200" indent="-457200">
              <a:buAutoNum type="arabicPeriod"/>
            </a:pPr>
            <a:r>
              <a:rPr lang="zh-CN" altLang="en-US" dirty="0">
                <a:latin typeface="+mj-ea"/>
                <a:ea typeface="+mj-ea"/>
                <a:cs typeface="Saysettha OT" panose="020B0504020207020204" pitchFamily="34" charset="-34"/>
              </a:rPr>
              <a:t>按照套餐有效期按次订购。</a:t>
            </a:r>
          </a:p>
          <a:p>
            <a:pPr marL="457200" indent="-457200">
              <a:buAutoNum type="arabicPeriod"/>
            </a:pPr>
            <a:r>
              <a:rPr lang="zh-CN" altLang="en-US" dirty="0">
                <a:latin typeface="+mj-ea"/>
                <a:ea typeface="+mj-ea"/>
                <a:cs typeface="Saysettha OT" panose="020B0504020207020204" pitchFamily="34" charset="-34"/>
              </a:rPr>
              <a:t>可语音</a:t>
            </a:r>
            <a:r>
              <a:rPr lang="en-US" altLang="zh-CN" dirty="0">
                <a:latin typeface="+mj-ea"/>
                <a:ea typeface="+mj-ea"/>
                <a:cs typeface="Saysettha OT" panose="020B0504020207020204" pitchFamily="34" charset="-34"/>
              </a:rPr>
              <a:t>400</a:t>
            </a:r>
            <a:r>
              <a:rPr lang="zh-CN" altLang="en-US" dirty="0">
                <a:latin typeface="+mj-ea"/>
                <a:ea typeface="+mj-ea"/>
                <a:cs typeface="Saysettha OT" panose="020B0504020207020204" pitchFamily="34" charset="-34"/>
              </a:rPr>
              <a:t>基普</a:t>
            </a:r>
            <a:r>
              <a:rPr lang="en-US" altLang="zh-CN" dirty="0">
                <a:latin typeface="+mj-ea"/>
                <a:ea typeface="+mj-ea"/>
                <a:cs typeface="Saysettha OT" panose="020B0504020207020204" pitchFamily="34" charset="-34"/>
              </a:rPr>
              <a:t>/</a:t>
            </a:r>
            <a:r>
              <a:rPr lang="zh-CN" altLang="en-US" dirty="0">
                <a:latin typeface="+mj-ea"/>
                <a:ea typeface="+mj-ea"/>
                <a:cs typeface="Saysettha OT" panose="020B0504020207020204" pitchFamily="34" charset="-34"/>
              </a:rPr>
              <a:t>分钟。</a:t>
            </a:r>
            <a:endParaRPr lang="en-US" altLang="zh-CN" dirty="0">
              <a:latin typeface="+mj-ea"/>
              <a:ea typeface="+mj-ea"/>
              <a:cs typeface="Saysettha OT" panose="020B0504020207020204" pitchFamily="34" charset="-34"/>
            </a:endParaRPr>
          </a:p>
          <a:p>
            <a:pPr marL="457200" indent="-457200">
              <a:buAutoNum type="arabicPeriod"/>
            </a:pPr>
            <a:endParaRPr lang="en-US" altLang="zh-CN" sz="2000" dirty="0">
              <a:latin typeface="+mj-ea"/>
              <a:ea typeface="+mj-ea"/>
              <a:cs typeface="Saysettha OT" panose="020B0504020207020204" pitchFamily="34" charset="-34"/>
            </a:endParaRPr>
          </a:p>
          <a:p>
            <a:pPr marL="457200" indent="-457200">
              <a:buAutoNum type="arabicPeriod"/>
            </a:pPr>
            <a:endParaRPr lang="en-US" sz="2000" dirty="0">
              <a:latin typeface="+mj-ea"/>
              <a:ea typeface="+mj-ea"/>
              <a:cs typeface="Saysettha OT" panose="020B0504020207020204" pitchFamily="34" charset="-34"/>
            </a:endParaRPr>
          </a:p>
        </p:txBody>
      </p:sp>
      <p:sp>
        <p:nvSpPr>
          <p:cNvPr id="10" name="Title 2">
            <a:extLst>
              <a:ext uri="{FF2B5EF4-FFF2-40B4-BE49-F238E27FC236}">
                <a16:creationId xmlns:a16="http://schemas.microsoft.com/office/drawing/2014/main" xmlns="" id="{96E06E7B-C5A7-487D-8738-5CC94D10D246}"/>
              </a:ext>
            </a:extLst>
          </p:cNvPr>
          <p:cNvSpPr txBox="1">
            <a:spLocks/>
          </p:cNvSpPr>
          <p:nvPr/>
        </p:nvSpPr>
        <p:spPr>
          <a:xfrm>
            <a:off x="395962" y="746449"/>
            <a:ext cx="4963886" cy="680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Times New Roman" panose="02020603050405020304" pitchFamily="18" charset="0"/>
                <a:ea typeface="+mj-ea"/>
                <a:cs typeface="Times New Roman" panose="02020603050405020304" pitchFamily="18" charset="0"/>
              </a:defRPr>
            </a:lvl1pPr>
          </a:lstStyle>
          <a:p>
            <a:r>
              <a:rPr lang="en-US" sz="3600" dirty="0">
                <a:solidFill>
                  <a:srgbClr val="00B0F0"/>
                </a:solidFill>
                <a:latin typeface="+mj-lt"/>
                <a:cs typeface="Phetsarath OT" panose="02000500000000020004" pitchFamily="2" charset="0"/>
              </a:rPr>
              <a:t>Package Social App</a:t>
            </a:r>
          </a:p>
        </p:txBody>
      </p:sp>
      <p:sp>
        <p:nvSpPr>
          <p:cNvPr id="11" name="TextBox 10">
            <a:extLst>
              <a:ext uri="{FF2B5EF4-FFF2-40B4-BE49-F238E27FC236}">
                <a16:creationId xmlns:a16="http://schemas.microsoft.com/office/drawing/2014/main" xmlns="" id="{7E14FC2F-C95B-4A09-BCC5-93747D838489}"/>
              </a:ext>
            </a:extLst>
          </p:cNvPr>
          <p:cNvSpPr txBox="1"/>
          <p:nvPr/>
        </p:nvSpPr>
        <p:spPr>
          <a:xfrm>
            <a:off x="315567" y="95348"/>
            <a:ext cx="7845794" cy="584775"/>
          </a:xfrm>
          <a:prstGeom prst="rect">
            <a:avLst/>
          </a:prstGeom>
          <a:noFill/>
        </p:spPr>
        <p:txBody>
          <a:bodyPr wrap="square">
            <a:spAutoFit/>
          </a:bodyPr>
          <a:lstStyle/>
          <a:p>
            <a:r>
              <a:rPr lang="en-US" altLang="zh-CN" sz="3200" b="1" dirty="0">
                <a:solidFill>
                  <a:srgbClr val="222222"/>
                </a:solidFill>
                <a:latin typeface="+mj-lt"/>
                <a:cs typeface="Saysettha OT" panose="020B0504020207020204" pitchFamily="34" charset="-34"/>
              </a:rPr>
              <a:t>3</a:t>
            </a:r>
            <a:r>
              <a:rPr lang="en-US" altLang="zh-CN" sz="3200" b="1" dirty="0">
                <a:solidFill>
                  <a:srgbClr val="222222"/>
                </a:solidFill>
                <a:latin typeface="Saysettha OT" panose="020B0504020207020204" pitchFamily="34" charset="-34"/>
                <a:cs typeface="Saysettha OT" panose="020B0504020207020204" pitchFamily="34" charset="-34"/>
              </a:rPr>
              <a:t>. </a:t>
            </a:r>
            <a:r>
              <a:rPr lang="lo-LA" altLang="zh-CN" sz="3200" b="1" dirty="0">
                <a:solidFill>
                  <a:srgbClr val="222222"/>
                </a:solidFill>
                <a:latin typeface="Saysettha OT" panose="020B0504020207020204" pitchFamily="34" charset="-34"/>
                <a:cs typeface="Saysettha OT" panose="020B0504020207020204" pitchFamily="34" charset="-34"/>
              </a:rPr>
              <a:t>ລາຍລະອຽດຂອງຜະລິດຕະພັນ</a:t>
            </a:r>
            <a:r>
              <a:rPr lang="en-US" altLang="zh-CN" sz="3200" b="1" dirty="0">
                <a:solidFill>
                  <a:srgbClr val="222222"/>
                </a:solidFill>
                <a:latin typeface="Saysettha OT" panose="020B0504020207020204" pitchFamily="34" charset="-34"/>
                <a:cs typeface="Saysettha OT" panose="020B0504020207020204" pitchFamily="34" charset="-34"/>
              </a:rPr>
              <a:t> </a:t>
            </a:r>
            <a:r>
              <a:rPr lang="zh-CN" altLang="en-US" sz="3200" b="1" dirty="0">
                <a:solidFill>
                  <a:srgbClr val="222222"/>
                </a:solidFill>
                <a:latin typeface="+mj-ea"/>
                <a:ea typeface="+mj-ea"/>
                <a:cs typeface="Saysettha OT" panose="020B0504020207020204" pitchFamily="34" charset="-34"/>
              </a:rPr>
              <a:t>产品详情</a:t>
            </a:r>
            <a:endParaRPr lang="lo-LA" altLang="zh-CN" sz="3200" b="1" dirty="0">
              <a:solidFill>
                <a:srgbClr val="222222"/>
              </a:solidFill>
              <a:latin typeface="+mj-ea"/>
              <a:ea typeface="+mj-ea"/>
              <a:cs typeface="Saysettha OT" panose="020B0504020207020204" pitchFamily="34" charset="-34"/>
            </a:endParaRPr>
          </a:p>
        </p:txBody>
      </p:sp>
    </p:spTree>
    <p:extLst>
      <p:ext uri="{BB962C8B-B14F-4D97-AF65-F5344CB8AC3E}">
        <p14:creationId xmlns:p14="http://schemas.microsoft.com/office/powerpoint/2010/main" val="1084109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6ACEAAA-B106-4465-85A2-11475E273338}"/>
              </a:ext>
            </a:extLst>
          </p:cNvPr>
          <p:cNvSpPr>
            <a:spLocks noGrp="1"/>
          </p:cNvSpPr>
          <p:nvPr>
            <p:ph type="sldNum" sz="quarter" idx="12"/>
          </p:nvPr>
        </p:nvSpPr>
        <p:spPr/>
        <p:txBody>
          <a:bodyPr/>
          <a:lstStyle/>
          <a:p>
            <a:fld id="{32A920CD-3997-48B4-8AED-F39B9A50283A}" type="slidenum">
              <a:rPr lang="en-US" smtClean="0"/>
              <a:pPr/>
              <a:t>9</a:t>
            </a:fld>
            <a:endParaRPr lang="en-US"/>
          </a:p>
        </p:txBody>
      </p:sp>
      <p:pic>
        <p:nvPicPr>
          <p:cNvPr id="5" name="Picture 4">
            <a:extLst>
              <a:ext uri="{FF2B5EF4-FFF2-40B4-BE49-F238E27FC236}">
                <a16:creationId xmlns:a16="http://schemas.microsoft.com/office/drawing/2014/main" xmlns="" id="{36BA2B04-C527-4AC5-8A69-6713855E98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297" y="1410840"/>
            <a:ext cx="4292514" cy="3036198"/>
          </a:xfrm>
          <a:prstGeom prst="rect">
            <a:avLst/>
          </a:prstGeom>
        </p:spPr>
      </p:pic>
      <p:pic>
        <p:nvPicPr>
          <p:cNvPr id="6" name="Picture 5">
            <a:extLst>
              <a:ext uri="{FF2B5EF4-FFF2-40B4-BE49-F238E27FC236}">
                <a16:creationId xmlns:a16="http://schemas.microsoft.com/office/drawing/2014/main" xmlns="" id="{0A8A677E-052F-4AFB-B121-AB968B2EA9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2723" y="1019626"/>
            <a:ext cx="3427412" cy="3427412"/>
          </a:xfrm>
          <a:prstGeom prst="rect">
            <a:avLst/>
          </a:prstGeom>
        </p:spPr>
      </p:pic>
      <p:pic>
        <p:nvPicPr>
          <p:cNvPr id="7" name="Picture 6">
            <a:extLst>
              <a:ext uri="{FF2B5EF4-FFF2-40B4-BE49-F238E27FC236}">
                <a16:creationId xmlns:a16="http://schemas.microsoft.com/office/drawing/2014/main" xmlns="" id="{92E14334-348A-443F-A9B5-9815A19769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048" y="1019626"/>
            <a:ext cx="3536303" cy="3427412"/>
          </a:xfrm>
          <a:prstGeom prst="rect">
            <a:avLst/>
          </a:prstGeom>
        </p:spPr>
      </p:pic>
      <p:sp>
        <p:nvSpPr>
          <p:cNvPr id="8" name="Title 2">
            <a:extLst>
              <a:ext uri="{FF2B5EF4-FFF2-40B4-BE49-F238E27FC236}">
                <a16:creationId xmlns:a16="http://schemas.microsoft.com/office/drawing/2014/main" xmlns="" id="{BF3F9042-5784-471D-8A49-1B9C6F4C7219}"/>
              </a:ext>
            </a:extLst>
          </p:cNvPr>
          <p:cNvSpPr txBox="1">
            <a:spLocks/>
          </p:cNvSpPr>
          <p:nvPr/>
        </p:nvSpPr>
        <p:spPr>
          <a:xfrm>
            <a:off x="226297" y="679503"/>
            <a:ext cx="4963886" cy="680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Times New Roman" panose="02020603050405020304" pitchFamily="18" charset="0"/>
                <a:ea typeface="+mj-ea"/>
                <a:cs typeface="Times New Roman" panose="02020603050405020304" pitchFamily="18" charset="0"/>
              </a:defRPr>
            </a:lvl1pPr>
          </a:lstStyle>
          <a:p>
            <a:r>
              <a:rPr lang="en-US" sz="3600" dirty="0">
                <a:solidFill>
                  <a:schemeClr val="accent1"/>
                </a:solidFill>
                <a:latin typeface="+mj-lt"/>
                <a:cs typeface="Phetsarath OT" panose="02000500000000020004" pitchFamily="2" charset="0"/>
              </a:rPr>
              <a:t>Package Social App</a:t>
            </a:r>
          </a:p>
        </p:txBody>
      </p:sp>
      <p:sp>
        <p:nvSpPr>
          <p:cNvPr id="10" name="TextBox 9">
            <a:extLst>
              <a:ext uri="{FF2B5EF4-FFF2-40B4-BE49-F238E27FC236}">
                <a16:creationId xmlns:a16="http://schemas.microsoft.com/office/drawing/2014/main" xmlns="" id="{AD591348-BBC8-40DA-9E9B-7C45408D9B0C}"/>
              </a:ext>
            </a:extLst>
          </p:cNvPr>
          <p:cNvSpPr txBox="1"/>
          <p:nvPr/>
        </p:nvSpPr>
        <p:spPr>
          <a:xfrm>
            <a:off x="252502" y="4549676"/>
            <a:ext cx="10810461" cy="2308324"/>
          </a:xfrm>
          <a:prstGeom prst="rect">
            <a:avLst/>
          </a:prstGeom>
          <a:noFill/>
        </p:spPr>
        <p:txBody>
          <a:bodyPr wrap="square">
            <a:spAutoFit/>
          </a:bodyPr>
          <a:lstStyle/>
          <a:p>
            <a:r>
              <a:rPr lang="lo-LA" dirty="0">
                <a:latin typeface="Saysettha OT" panose="020B0504020207020204" pitchFamily="34" charset="-34"/>
                <a:ea typeface="Phetsarath OT" panose="02000500000000000001" pitchFamily="2" charset="2"/>
                <a:cs typeface="Saysettha OT" panose="020B0504020207020204" pitchFamily="34" charset="-34"/>
              </a:rPr>
              <a:t>ຄຸນລັກສະນະ:</a:t>
            </a:r>
            <a:endParaRPr lang="en-US" dirty="0">
              <a:latin typeface="Saysettha OT" panose="020B0504020207020204" pitchFamily="34" charset="-34"/>
              <a:ea typeface="Phetsarath OT" panose="02000500000000000001" pitchFamily="2" charset="2"/>
              <a:cs typeface="Saysettha OT" panose="020B0504020207020204" pitchFamily="34" charset="-34"/>
            </a:endParaRPr>
          </a:p>
          <a:p>
            <a:pPr marL="342900" indent="-342900">
              <a:buFont typeface="Wingdings" panose="05000000000000000000" pitchFamily="2" charset="2"/>
              <a:buChar char="§"/>
            </a:pPr>
            <a:r>
              <a:rPr lang="lo-LA"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ຮອງຮັບນ້ຳເບີຕື່ມເງີນ ແລະ ລາຍເດືອນ (ຍົກເວັ້ນ </a:t>
            </a:r>
            <a:r>
              <a:rPr lang="en-US" dirty="0">
                <a:solidFill>
                  <a:srgbClr val="FF0000"/>
                </a:solidFill>
                <a:latin typeface="+mj-lt"/>
                <a:cs typeface="Saysettha OT" panose="020B0504020207020204" pitchFamily="34" charset="-34"/>
              </a:rPr>
              <a:t>SIM for ETL Staff 4G, 2Teen 4G, 030</a:t>
            </a:r>
            <a:r>
              <a:rPr lang="lo-LA"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a:t>
            </a:r>
            <a:endParaRPr lang="en-US"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endParaRPr>
          </a:p>
          <a:p>
            <a:pPr marL="342900" indent="-342900">
              <a:buFont typeface="Wingdings" panose="05000000000000000000" pitchFamily="2" charset="2"/>
              <a:buChar char="§"/>
            </a:pPr>
            <a:r>
              <a:rPr lang="lo-LA" dirty="0">
                <a:solidFill>
                  <a:srgbClr val="FF0000"/>
                </a:solidFill>
                <a:latin typeface="Saysettha OT" panose="020B0504020207020204" pitchFamily="34" charset="-34"/>
                <a:cs typeface="Saysettha OT" panose="020B0504020207020204" pitchFamily="34" charset="-34"/>
              </a:rPr>
              <a:t>ຫລີ້ນ</a:t>
            </a:r>
            <a:r>
              <a:rPr lang="en-US" dirty="0">
                <a:solidFill>
                  <a:srgbClr val="FF0000"/>
                </a:solidFill>
                <a:latin typeface="Saysettha OT" panose="020B0504020207020204" pitchFamily="34" charset="-34"/>
                <a:cs typeface="Saysettha OT" panose="020B0504020207020204" pitchFamily="34" charset="-34"/>
              </a:rPr>
              <a:t> </a:t>
            </a:r>
            <a:r>
              <a:rPr lang="en-US" dirty="0">
                <a:solidFill>
                  <a:srgbClr val="FF0000"/>
                </a:solidFill>
                <a:latin typeface="+mj-lt"/>
                <a:cs typeface="Saysettha OT" panose="020B0504020207020204" pitchFamily="34" charset="-34"/>
              </a:rPr>
              <a:t>App YouTube</a:t>
            </a:r>
            <a:r>
              <a:rPr lang="en-US" dirty="0">
                <a:solidFill>
                  <a:srgbClr val="FF0000"/>
                </a:solidFill>
                <a:latin typeface="Saysettha OT" panose="020B0504020207020204" pitchFamily="34" charset="-34"/>
                <a:cs typeface="Saysettha OT" panose="020B0504020207020204" pitchFamily="34" charset="-34"/>
              </a:rPr>
              <a:t> </a:t>
            </a:r>
            <a:r>
              <a:rPr lang="lo-LA" dirty="0">
                <a:solidFill>
                  <a:srgbClr val="FF0000"/>
                </a:solidFill>
                <a:latin typeface="Saysettha OT" panose="020B0504020207020204" pitchFamily="34" charset="-34"/>
                <a:cs typeface="Saysettha OT" panose="020B0504020207020204" pitchFamily="34" charset="-34"/>
              </a:rPr>
              <a:t>ແລະ </a:t>
            </a:r>
            <a:r>
              <a:rPr lang="en-US" dirty="0">
                <a:solidFill>
                  <a:srgbClr val="FF0000"/>
                </a:solidFill>
                <a:latin typeface="+mj-lt"/>
                <a:cs typeface="Saysettha OT" panose="020B0504020207020204" pitchFamily="34" charset="-34"/>
              </a:rPr>
              <a:t>Facebook</a:t>
            </a:r>
            <a:r>
              <a:rPr lang="en-US" dirty="0">
                <a:solidFill>
                  <a:srgbClr val="FF0000"/>
                </a:solidFill>
                <a:latin typeface="Saysettha OT" panose="020B0504020207020204" pitchFamily="34" charset="-34"/>
                <a:cs typeface="Saysettha OT" panose="020B0504020207020204" pitchFamily="34" charset="-34"/>
              </a:rPr>
              <a:t> </a:t>
            </a:r>
            <a:r>
              <a:rPr lang="lo-LA" dirty="0">
                <a:solidFill>
                  <a:srgbClr val="FF0000"/>
                </a:solidFill>
                <a:latin typeface="Saysettha OT" panose="020B0504020207020204" pitchFamily="34" charset="-34"/>
                <a:cs typeface="Saysettha OT" panose="020B0504020207020204" pitchFamily="34" charset="-34"/>
              </a:rPr>
              <a:t>ແບບບໍ່ເສຍດາຕ້າ</a:t>
            </a:r>
            <a:endParaRPr lang="en-US" dirty="0">
              <a:solidFill>
                <a:srgbClr val="FF0000"/>
              </a:solidFill>
              <a:latin typeface="Saysettha OT" panose="020B0504020207020204" pitchFamily="34" charset="-34"/>
              <a:cs typeface="Saysettha OT" panose="020B0504020207020204" pitchFamily="34" charset="-34"/>
            </a:endParaRPr>
          </a:p>
          <a:p>
            <a:pPr marL="342900" indent="-342900">
              <a:buFont typeface="Wingdings" panose="05000000000000000000" pitchFamily="2" charset="2"/>
              <a:buChar char="§"/>
            </a:pPr>
            <a:r>
              <a:rPr lang="lo-LA" dirty="0">
                <a:solidFill>
                  <a:srgbClr val="FF0000"/>
                </a:solidFill>
                <a:latin typeface="Saysettha OT" panose="020B0504020207020204" pitchFamily="34" charset="-34"/>
                <a:cs typeface="Saysettha OT" panose="020B0504020207020204" pitchFamily="34" charset="-34"/>
              </a:rPr>
              <a:t>ສະໝັກເປັນຄັ້ງ ອີງຕາມອາຍຸຂອງ </a:t>
            </a:r>
            <a:r>
              <a:rPr lang="en-US" dirty="0">
                <a:solidFill>
                  <a:srgbClr val="FF0000"/>
                </a:solidFill>
                <a:latin typeface="+mj-lt"/>
                <a:cs typeface="Saysettha OT" panose="020B0504020207020204" pitchFamily="34" charset="-34"/>
              </a:rPr>
              <a:t>Package. </a:t>
            </a:r>
            <a:endParaRPr lang="lo-LA" dirty="0">
              <a:solidFill>
                <a:srgbClr val="FF0000"/>
              </a:solidFill>
              <a:latin typeface="+mj-lt"/>
              <a:cs typeface="Saysettha OT" panose="020B0504020207020204" pitchFamily="34" charset="-34"/>
            </a:endParaRPr>
          </a:p>
          <a:p>
            <a:r>
              <a:rPr lang="zh-CN" altLang="en-US" dirty="0">
                <a:latin typeface="Saysettha OT" panose="020B0504020207020204" pitchFamily="34" charset="-34"/>
                <a:ea typeface="Phetsarath OT" panose="02000500000000000001" pitchFamily="2" charset="2"/>
                <a:cs typeface="Saysettha OT" panose="020B0504020207020204" pitchFamily="34" charset="-34"/>
              </a:rPr>
              <a:t>特征：</a:t>
            </a:r>
            <a:endParaRPr lang="en-US" altLang="zh-CN" dirty="0">
              <a:latin typeface="Saysettha OT" panose="020B0504020207020204" pitchFamily="34" charset="-34"/>
              <a:ea typeface="Phetsarath OT" panose="02000500000000000001" pitchFamily="2" charset="2"/>
              <a:cs typeface="Saysettha OT" panose="020B0504020207020204" pitchFamily="34" charset="-34"/>
            </a:endParaRPr>
          </a:p>
          <a:p>
            <a:pPr marL="342900" indent="-342900">
              <a:buFont typeface="Wingdings" panose="05000000000000000000" pitchFamily="2" charset="2"/>
              <a:buChar char="n"/>
            </a:pPr>
            <a:r>
              <a:rPr lang="zh-CN" altLang="en-US"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支持预付费号及后付费号（</a:t>
            </a:r>
            <a:r>
              <a:rPr lang="en-US" altLang="zh-CN" dirty="0">
                <a:solidFill>
                  <a:srgbClr val="FF0000"/>
                </a:solidFill>
                <a:latin typeface="+mj-ea"/>
                <a:ea typeface="+mj-ea"/>
                <a:cs typeface="Saysettha OT" panose="020B0504020207020204" pitchFamily="34" charset="-34"/>
              </a:rPr>
              <a:t>SIM for ETL Staff 4G, 2Teen 4G, </a:t>
            </a:r>
            <a:r>
              <a:rPr lang="en-US" altLang="zh-CN" dirty="0" smtClean="0">
                <a:solidFill>
                  <a:srgbClr val="FF0000"/>
                </a:solidFill>
                <a:latin typeface="+mj-ea"/>
                <a:ea typeface="+mj-ea"/>
                <a:cs typeface="Saysettha OT" panose="020B0504020207020204" pitchFamily="34" charset="-34"/>
              </a:rPr>
              <a:t>030</a:t>
            </a:r>
            <a:r>
              <a:rPr lang="zh-CN" altLang="en-US" dirty="0" smtClean="0">
                <a:solidFill>
                  <a:srgbClr val="FF0000"/>
                </a:solidFill>
                <a:latin typeface="+mj-ea"/>
                <a:ea typeface="+mj-ea"/>
                <a:cs typeface="Saysettha OT" panose="020B0504020207020204" pitchFamily="34" charset="-34"/>
              </a:rPr>
              <a:t>除外</a:t>
            </a:r>
            <a:r>
              <a:rPr lang="zh-CN" altLang="en-US" dirty="0" smtClean="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a:t>
            </a:r>
            <a:r>
              <a:rPr lang="zh-CN" altLang="en-US"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rPr>
              <a:t>。</a:t>
            </a:r>
            <a:endParaRPr lang="en-US" altLang="zh-CN" dirty="0">
              <a:solidFill>
                <a:srgbClr val="FF0000"/>
              </a:solidFill>
              <a:latin typeface="Saysettha OT" panose="020B0504020207020204" pitchFamily="34" charset="-34"/>
              <a:ea typeface="Phetsarath OT" panose="02000500000000000001" pitchFamily="2" charset="2"/>
              <a:cs typeface="Saysettha OT" panose="020B0504020207020204" pitchFamily="34" charset="-34"/>
            </a:endParaRPr>
          </a:p>
          <a:p>
            <a:pPr marL="342900" indent="-342900">
              <a:buFont typeface="Wingdings" panose="05000000000000000000" pitchFamily="2" charset="2"/>
              <a:buChar char="n"/>
            </a:pPr>
            <a:r>
              <a:rPr lang="zh-CN" altLang="en-US" dirty="0">
                <a:solidFill>
                  <a:srgbClr val="FF0000"/>
                </a:solidFill>
                <a:latin typeface="+mj-ea"/>
                <a:ea typeface="+mj-ea"/>
                <a:cs typeface="Saysettha OT" panose="020B0504020207020204" pitchFamily="34" charset="-34"/>
              </a:rPr>
              <a:t>免费畅玩</a:t>
            </a:r>
            <a:r>
              <a:rPr lang="en-US" altLang="zh-CN" dirty="0">
                <a:solidFill>
                  <a:srgbClr val="FF0000"/>
                </a:solidFill>
                <a:latin typeface="+mj-ea"/>
                <a:ea typeface="+mj-ea"/>
                <a:cs typeface="Saysettha OT" panose="020B0504020207020204" pitchFamily="34" charset="-34"/>
              </a:rPr>
              <a:t>App YouTube </a:t>
            </a:r>
            <a:r>
              <a:rPr lang="zh-CN" altLang="en-US" dirty="0">
                <a:solidFill>
                  <a:srgbClr val="FF0000"/>
                </a:solidFill>
                <a:latin typeface="+mj-ea"/>
                <a:ea typeface="+mj-ea"/>
                <a:cs typeface="Saysettha OT" panose="020B0504020207020204" pitchFamily="34" charset="-34"/>
              </a:rPr>
              <a:t>及</a:t>
            </a:r>
            <a:r>
              <a:rPr lang="en-US" altLang="zh-CN" dirty="0">
                <a:solidFill>
                  <a:srgbClr val="FF0000"/>
                </a:solidFill>
                <a:latin typeface="+mj-ea"/>
                <a:ea typeface="+mj-ea"/>
                <a:cs typeface="Saysettha OT" panose="020B0504020207020204" pitchFamily="34" charset="-34"/>
              </a:rPr>
              <a:t>Facebook</a:t>
            </a:r>
            <a:r>
              <a:rPr lang="zh-CN" altLang="en-US" dirty="0">
                <a:solidFill>
                  <a:srgbClr val="FF0000"/>
                </a:solidFill>
                <a:latin typeface="+mj-ea"/>
                <a:ea typeface="+mj-ea"/>
                <a:cs typeface="Saysettha OT" panose="020B0504020207020204" pitchFamily="34" charset="-34"/>
              </a:rPr>
              <a:t>。</a:t>
            </a:r>
            <a:endParaRPr lang="en-US" altLang="zh-CN" dirty="0">
              <a:solidFill>
                <a:srgbClr val="FF0000"/>
              </a:solidFill>
              <a:latin typeface="+mj-ea"/>
              <a:ea typeface="+mj-ea"/>
              <a:cs typeface="Saysettha OT" panose="020B0504020207020204" pitchFamily="34" charset="-34"/>
            </a:endParaRPr>
          </a:p>
          <a:p>
            <a:pPr marL="342900" indent="-342900">
              <a:buFont typeface="Wingdings" panose="05000000000000000000" pitchFamily="2" charset="2"/>
              <a:buChar char="n"/>
            </a:pPr>
            <a:r>
              <a:rPr lang="zh-CN" altLang="en-US" dirty="0">
                <a:solidFill>
                  <a:srgbClr val="FF0000"/>
                </a:solidFill>
                <a:latin typeface="+mj-ea"/>
                <a:ea typeface="+mj-ea"/>
                <a:cs typeface="Saysettha OT" panose="020B0504020207020204" pitchFamily="34" charset="-34"/>
              </a:rPr>
              <a:t>按照套餐有效期按次订购。</a:t>
            </a:r>
          </a:p>
        </p:txBody>
      </p:sp>
      <p:sp>
        <p:nvSpPr>
          <p:cNvPr id="11" name="TextBox 10">
            <a:extLst>
              <a:ext uri="{FF2B5EF4-FFF2-40B4-BE49-F238E27FC236}">
                <a16:creationId xmlns:a16="http://schemas.microsoft.com/office/drawing/2014/main" xmlns="" id="{7C8FC10C-BA1E-4521-B905-91D11DCDA10D}"/>
              </a:ext>
            </a:extLst>
          </p:cNvPr>
          <p:cNvSpPr txBox="1"/>
          <p:nvPr/>
        </p:nvSpPr>
        <p:spPr>
          <a:xfrm>
            <a:off x="252502" y="95348"/>
            <a:ext cx="8292405" cy="584775"/>
          </a:xfrm>
          <a:prstGeom prst="rect">
            <a:avLst/>
          </a:prstGeom>
          <a:noFill/>
        </p:spPr>
        <p:txBody>
          <a:bodyPr wrap="square">
            <a:spAutoFit/>
          </a:bodyPr>
          <a:lstStyle/>
          <a:p>
            <a:r>
              <a:rPr lang="en-US" altLang="zh-CN" sz="3200" b="1" dirty="0">
                <a:solidFill>
                  <a:srgbClr val="222222"/>
                </a:solidFill>
                <a:latin typeface="+mj-lt"/>
                <a:ea typeface="+mj-ea"/>
                <a:cs typeface="Saysettha OT" panose="020B0504020207020204" pitchFamily="34" charset="-34"/>
              </a:rPr>
              <a:t>3.</a:t>
            </a:r>
            <a:r>
              <a:rPr lang="en-US" altLang="zh-CN" sz="3200" b="1" dirty="0">
                <a:solidFill>
                  <a:srgbClr val="222222"/>
                </a:solidFill>
                <a:latin typeface="Saysettha OT" panose="020B0504020207020204" pitchFamily="34" charset="-34"/>
                <a:cs typeface="Saysettha OT" panose="020B0504020207020204" pitchFamily="34" charset="-34"/>
              </a:rPr>
              <a:t> </a:t>
            </a:r>
            <a:r>
              <a:rPr lang="lo-LA" altLang="zh-CN" sz="3200" b="1" dirty="0">
                <a:solidFill>
                  <a:srgbClr val="222222"/>
                </a:solidFill>
                <a:latin typeface="Saysettha OT" panose="020B0504020207020204" pitchFamily="34" charset="-34"/>
                <a:cs typeface="Saysettha OT" panose="020B0504020207020204" pitchFamily="34" charset="-34"/>
              </a:rPr>
              <a:t>ລາຍລະອຽດຂອງຜະລິດຕະພັນ</a:t>
            </a:r>
            <a:r>
              <a:rPr lang="en-US" altLang="zh-CN" sz="3200" b="1" dirty="0">
                <a:solidFill>
                  <a:srgbClr val="222222"/>
                </a:solidFill>
                <a:latin typeface="Saysettha OT" panose="020B0504020207020204" pitchFamily="34" charset="-34"/>
                <a:cs typeface="Saysettha OT" panose="020B0504020207020204" pitchFamily="34" charset="-34"/>
              </a:rPr>
              <a:t> </a:t>
            </a:r>
            <a:r>
              <a:rPr lang="zh-CN" altLang="en-US" sz="3200" b="1" dirty="0">
                <a:solidFill>
                  <a:srgbClr val="222222"/>
                </a:solidFill>
                <a:latin typeface="+mj-ea"/>
                <a:cs typeface="Saysettha OT" panose="020B0504020207020204" pitchFamily="34" charset="-34"/>
              </a:rPr>
              <a:t>产品详情</a:t>
            </a:r>
            <a:endParaRPr lang="lo-LA" altLang="zh-CN" sz="3200" b="1" dirty="0">
              <a:solidFill>
                <a:srgbClr val="222222"/>
              </a:solidFill>
              <a:latin typeface="+mj-ea"/>
              <a:cs typeface="Saysettha OT" panose="020B0504020207020204" pitchFamily="34" charset="-34"/>
            </a:endParaRPr>
          </a:p>
        </p:txBody>
      </p:sp>
    </p:spTree>
    <p:extLst>
      <p:ext uri="{BB962C8B-B14F-4D97-AF65-F5344CB8AC3E}">
        <p14:creationId xmlns:p14="http://schemas.microsoft.com/office/powerpoint/2010/main" val="3105658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4207</TotalTime>
  <Words>2926</Words>
  <Application>Microsoft Office PowerPoint</Application>
  <PresentationFormat>自定义</PresentationFormat>
  <Paragraphs>389</Paragraphs>
  <Slides>17</Slides>
  <Notes>6</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Theme</vt:lpstr>
      <vt:lpstr> ຜະລິດຕະພັນເປົ້າໝາຍໃນການສ້າງລາຍຮັບ ໄຕມາດ IV.2021 2021年第4季度带来创收的产品 </vt:lpstr>
      <vt:lpstr>ສາລະບານ目录</vt:lpstr>
      <vt:lpstr>PowerPoint 演示文稿</vt:lpstr>
      <vt:lpstr>PowerPoint 演示文稿</vt:lpstr>
      <vt:lpstr>3. ລາຍລະອຽດຜະລິດຕະພັນທີ່ເປັນຕົວຊີ້ວັດ    考核产品详情</vt:lpstr>
      <vt:lpstr>Package Enjoy Play</vt:lpstr>
      <vt:lpstr>Package Social App</vt:lpstr>
      <vt:lpstr>PowerPoint 演示文稿</vt:lpstr>
      <vt:lpstr>PowerPoint 演示文稿</vt:lpstr>
      <vt:lpstr>Package Special </vt:lpstr>
      <vt:lpstr>Package Special</vt:lpstr>
      <vt:lpstr>Package Special: Economic </vt:lpstr>
      <vt:lpstr>Package Special</vt:lpstr>
      <vt:lpstr>PowerPoint 演示文稿</vt:lpstr>
      <vt:lpstr>PowerPoint 演示文稿</vt:lpstr>
      <vt:lpstr>ຊ່ອງທາງການເຂົ້າເຖິງບໍລິການ ອທອ 了解ETL服务的渠道</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1046567655@qq.com</cp:lastModifiedBy>
  <cp:revision>217</cp:revision>
  <cp:lastPrinted>2021-03-18T04:03:23Z</cp:lastPrinted>
  <dcterms:created xsi:type="dcterms:W3CDTF">2021-02-17T06:26:15Z</dcterms:created>
  <dcterms:modified xsi:type="dcterms:W3CDTF">2021-09-09T03:45:32Z</dcterms:modified>
</cp:coreProperties>
</file>