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58" r:id="rId2"/>
    <p:sldId id="277" r:id="rId3"/>
    <p:sldId id="278" r:id="rId4"/>
    <p:sldId id="279" r:id="rId5"/>
    <p:sldId id="280" r:id="rId6"/>
    <p:sldId id="283" r:id="rId7"/>
    <p:sldId id="284" r:id="rId8"/>
    <p:sldId id="281" r:id="rId9"/>
    <p:sldId id="285" r:id="rId10"/>
    <p:sldId id="268" r:id="rId11"/>
    <p:sldId id="270" r:id="rId12"/>
    <p:sldId id="286" r:id="rId13"/>
    <p:sldId id="271" r:id="rId1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CAD07-D5B4-47D6-AB68-B1C3599700FA}" type="datetimeFigureOut">
              <a:rPr lang="th-TH" smtClean="0"/>
              <a:pPr/>
              <a:t>29/06/59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DEACE-094A-4029-9D8A-19C081D89A31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62FCB-2085-416A-B0E9-9E32F7CCBA47}" type="datetimeFigureOut">
              <a:rPr lang="th-TH" smtClean="0"/>
              <a:pPr/>
              <a:t>29/06/59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AE247-2EED-4DC3-9314-B6D7D81E342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5ECD59-EADE-40C1-94A2-257451B71F44}" type="datetime1">
              <a:rPr lang="th-TH" smtClean="0"/>
              <a:pPr/>
              <a:t>29/06/59</a:t>
            </a:fld>
            <a:endParaRPr lang="th-TH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lo-LA" smtClean="0"/>
              <a:t>ສູນຝຶກອົບຮົມວິຊາຊີບສະຫະພັນແມ່ຍິງແຂວງຫຼວງພະບາງ</a:t>
            </a:r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A3AB4-284E-4F46-9737-12C8B2305C1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C5591B-5DF2-4E9E-B096-457D35B92067}" type="datetime1">
              <a:rPr lang="th-TH" smtClean="0"/>
              <a:pPr/>
              <a:t>29/06/59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lo-LA" smtClean="0"/>
              <a:t>ສູນຝຶກອົບຮົມວິຊາຊີບສະຫະພັນແມ່ຍິງແຂວງຫຼວງພະບາງ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A3AB4-284E-4F46-9737-12C8B2305C1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966220-8106-41B3-90BA-810C0B26CB7F}" type="datetime1">
              <a:rPr lang="th-TH" smtClean="0"/>
              <a:pPr/>
              <a:t>29/06/59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lo-LA" smtClean="0"/>
              <a:t>ສູນຝຶກອົບຮົມວິຊາຊີບສະຫະພັນແມ່ຍິງແຂວງຫຼວງພະບາງ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A3AB4-284E-4F46-9737-12C8B2305C1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552DF-10E6-4FA0-A239-373377377696}" type="datetime1">
              <a:rPr lang="th-TH" smtClean="0"/>
              <a:pPr/>
              <a:t>29/06/59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lo-LA" smtClean="0"/>
              <a:t>ສູນຝຶກອົບຮົມວິຊາຊີບສະຫະພັນແມ່ຍິງແຂວງຫຼວງພະບາງ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A3AB4-284E-4F46-9737-12C8B2305C1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C7E8C-5EC7-4585-965F-79C7EDCE9E9B}" type="datetime1">
              <a:rPr lang="th-TH" smtClean="0"/>
              <a:pPr/>
              <a:t>29/06/59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lo-LA" smtClean="0"/>
              <a:t>ສູນຝຶກອົບຮົມວິຊາຊີບສະຫະພັນແມ່ຍິງແຂວງຫຼວງພະບາງ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A3AB4-284E-4F46-9737-12C8B2305C1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FD15B-ECC4-46AF-89F9-AE9C1D5FD382}" type="datetime1">
              <a:rPr lang="th-TH" smtClean="0"/>
              <a:pPr/>
              <a:t>29/06/59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lo-LA" smtClean="0"/>
              <a:t>ສູນຝຶກອົບຮົມວິຊາຊີບສະຫະພັນແມ່ຍິງແຂວງຫຼວງພະບາງ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A3AB4-284E-4F46-9737-12C8B2305C1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30887C-D7F8-4EED-9E9C-7F862D954355}" type="datetime1">
              <a:rPr lang="th-TH" smtClean="0"/>
              <a:pPr/>
              <a:t>29/06/59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lo-LA" smtClean="0"/>
              <a:t>ສູນຝຶກອົບຮົມວິຊາຊີບສະຫະພັນແມ່ຍິງແຂວງຫຼວງພະບາງ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A3AB4-284E-4F46-9737-12C8B2305C1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6F1AD0-0D19-4938-A495-286B429B69C9}" type="datetime1">
              <a:rPr lang="th-TH" smtClean="0"/>
              <a:pPr/>
              <a:t>29/06/59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lo-LA" smtClean="0"/>
              <a:t>ສູນຝຶກອົບຮົມວິຊາຊີບສະຫະພັນແມ່ຍິງແຂວງຫຼວງພະບາງ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A3AB4-284E-4F46-9737-12C8B2305C1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5045F-01D0-40AF-89AB-AAA38D7D3236}" type="datetime1">
              <a:rPr lang="th-TH" smtClean="0"/>
              <a:pPr/>
              <a:t>29/06/59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lo-LA" smtClean="0"/>
              <a:t>ສູນຝຶກອົບຮົມວິຊາຊີບສະຫະພັນແມ່ຍິງແຂວງຫຼວງພະບາງ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A3AB4-284E-4F46-9737-12C8B2305C1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D712C2-7931-4EE2-ACA1-9EE6ADE766EE}" type="datetime1">
              <a:rPr lang="th-TH" smtClean="0"/>
              <a:pPr/>
              <a:t>29/06/59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lo-LA" smtClean="0"/>
              <a:t>ສູນຝຶກອົບຮົມວິຊາຊີບສະຫະພັນແມ່ຍິງແຂວງຫຼວງພະບາງ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A3AB4-284E-4F46-9737-12C8B2305C1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CF1836-06BA-4125-B497-8AC08B0CA7CC}" type="datetime1">
              <a:rPr lang="th-TH" smtClean="0"/>
              <a:pPr/>
              <a:t>29/06/59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lo-LA" smtClean="0"/>
              <a:t>ສູນຝຶກອົບຮົມວິຊາຊີບສະຫະພັນແມ່ຍິງແຂວງຫຼວງພະບາງ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A3AB4-284E-4F46-9737-12C8B2305C1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B445FAD-9612-43D4-B107-5C56AEB83EA4}" type="datetime1">
              <a:rPr lang="th-TH" smtClean="0"/>
              <a:pPr/>
              <a:t>29/06/59</a:t>
            </a:fld>
            <a:endParaRPr lang="th-T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lo-LA" smtClean="0"/>
              <a:t>ສູນຝຶກອົບຮົມວິຊາຊີບສະຫະພັນແມ່ຍິງແຂວງຫຼວງພະບາງ</a:t>
            </a:r>
            <a:endParaRPr lang="th-TH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8A3AB4-284E-4F46-9737-12C8B2305C1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2600" b="1" dirty="0" err="1" smtClean="0">
                <a:latin typeface="Phetsarath OT" pitchFamily="2" charset="0"/>
                <a:cs typeface="Phetsarath OT" pitchFamily="2" charset="0"/>
              </a:rPr>
              <a:t>ບົດລາຍງານ</a:t>
            </a:r>
            <a:r>
              <a:rPr lang="en-US" sz="2600" b="1" dirty="0" smtClean="0">
                <a:latin typeface="Phetsarath OT" pitchFamily="2" charset="0"/>
                <a:cs typeface="Phetsarath OT" pitchFamily="2" charset="0"/>
              </a:rPr>
              <a:t/>
            </a:r>
            <a:br>
              <a:rPr lang="en-US" sz="2600" b="1" dirty="0" smtClean="0">
                <a:latin typeface="Phetsarath OT" pitchFamily="2" charset="0"/>
                <a:cs typeface="Phetsarath OT" pitchFamily="2" charset="0"/>
              </a:rPr>
            </a:br>
            <a:r>
              <a:rPr lang="en-US" sz="2600" b="1" dirty="0" err="1" smtClean="0">
                <a:latin typeface="Phetsarath OT" pitchFamily="2" charset="0"/>
                <a:cs typeface="Phetsarath OT" pitchFamily="2" charset="0"/>
              </a:rPr>
              <a:t>ການຈັດຕັ້ງປະຕິບັດວຽກງານການຝຶກອົບຮົມວິຊາຊີບ</a:t>
            </a:r>
            <a:r>
              <a:rPr lang="en-US" sz="2600" b="1" dirty="0" smtClean="0">
                <a:latin typeface="Phetsarath OT" pitchFamily="2" charset="0"/>
                <a:cs typeface="Phetsarath OT" pitchFamily="2" charset="0"/>
              </a:rPr>
              <a:t/>
            </a:r>
            <a:br>
              <a:rPr lang="en-US" sz="2600" b="1" dirty="0" smtClean="0">
                <a:latin typeface="Phetsarath OT" pitchFamily="2" charset="0"/>
                <a:cs typeface="Phetsarath OT" pitchFamily="2" charset="0"/>
              </a:rPr>
            </a:br>
            <a:r>
              <a:rPr lang="en-US" sz="2600" b="1" dirty="0" err="1" smtClean="0">
                <a:latin typeface="Phetsarath OT" pitchFamily="2" charset="0"/>
                <a:cs typeface="Phetsarath OT" pitchFamily="2" charset="0"/>
              </a:rPr>
              <a:t>ຂອງສູນຝຶກອົບຮົມວິຊາຊີບສະຫະພັນແມ່ຍິງແຂວງ</a:t>
            </a:r>
            <a:r>
              <a:rPr lang="en-US" sz="2600" b="1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600" b="1" dirty="0" err="1" smtClean="0">
                <a:latin typeface="Phetsarath OT" pitchFamily="2" charset="0"/>
                <a:cs typeface="Phetsarath OT" pitchFamily="2" charset="0"/>
              </a:rPr>
              <a:t>ຫຼວງພະບາງ</a:t>
            </a:r>
            <a:r>
              <a:rPr lang="en-US" sz="2600" b="1" dirty="0" smtClean="0">
                <a:latin typeface="Phetsarath OT" pitchFamily="2" charset="0"/>
                <a:cs typeface="Phetsarath OT" pitchFamily="2" charset="0"/>
              </a:rPr>
              <a:t/>
            </a:r>
            <a:br>
              <a:rPr lang="en-US" sz="2600" b="1" dirty="0" smtClean="0">
                <a:latin typeface="Phetsarath OT" pitchFamily="2" charset="0"/>
                <a:cs typeface="Phetsarath OT" pitchFamily="2" charset="0"/>
              </a:rPr>
            </a:br>
            <a:r>
              <a:rPr lang="en-US" sz="2600" b="1" dirty="0" err="1" smtClean="0">
                <a:latin typeface="Phetsarath OT" pitchFamily="2" charset="0"/>
                <a:cs typeface="Phetsarath OT" pitchFamily="2" charset="0"/>
              </a:rPr>
              <a:t>ປະຈຳປີ</a:t>
            </a:r>
            <a:r>
              <a:rPr lang="en-US" sz="2600" b="1" dirty="0" smtClean="0">
                <a:latin typeface="Phetsarath OT" pitchFamily="2" charset="0"/>
                <a:cs typeface="Phetsarath OT" pitchFamily="2" charset="0"/>
              </a:rPr>
              <a:t> 2016 </a:t>
            </a:r>
            <a:r>
              <a:rPr lang="en-US" sz="2400" dirty="0" smtClean="0">
                <a:latin typeface="Phetsarath OT" pitchFamily="2" charset="0"/>
                <a:cs typeface="Phetsarath OT" pitchFamily="2" charset="0"/>
              </a:rPr>
              <a:t/>
            </a:r>
            <a:br>
              <a:rPr lang="en-US" sz="2400" dirty="0" smtClean="0">
                <a:latin typeface="Phetsarath OT" pitchFamily="2" charset="0"/>
                <a:cs typeface="Phetsarath OT" pitchFamily="2" charset="0"/>
              </a:rPr>
            </a:br>
            <a:r>
              <a:rPr lang="en-US" sz="2400" dirty="0" smtClean="0">
                <a:latin typeface="Phetsarath OT" pitchFamily="2" charset="0"/>
                <a:cs typeface="Phetsarath OT" pitchFamily="2" charset="0"/>
              </a:rPr>
              <a:t/>
            </a:r>
            <a:br>
              <a:rPr lang="en-US" sz="2400" dirty="0" smtClean="0">
                <a:latin typeface="Phetsarath OT" pitchFamily="2" charset="0"/>
                <a:cs typeface="Phetsarath OT" pitchFamily="2" charset="0"/>
              </a:rPr>
            </a:br>
            <a:endParaRPr lang="th-TH" sz="2400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2976" y="6407944"/>
            <a:ext cx="7572428" cy="365125"/>
          </a:xfrm>
        </p:spPr>
        <p:txBody>
          <a:bodyPr/>
          <a:lstStyle/>
          <a:p>
            <a:pPr algn="ctr"/>
            <a:r>
              <a:rPr lang="lo-LA" dirty="0" smtClean="0">
                <a:latin typeface="Phetsarath OT" pitchFamily="2" charset="0"/>
                <a:cs typeface="Phetsarath OT" pitchFamily="2" charset="0"/>
              </a:rPr>
              <a:t>ສູນຝຶກອົບຮົມວິຊາຊີບສະຫະພັນແມ່ຍິງແຂວງຫຼວງພະບາງ</a:t>
            </a: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3AB4-284E-4F46-9737-12C8B2305C1C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thaiDist">
              <a:lnSpc>
                <a:spcPct val="150000"/>
              </a:lnSpc>
            </a:pPr>
            <a:r>
              <a:rPr lang="en-US" sz="1600" dirty="0" smtClean="0">
                <a:effectLst/>
                <a:latin typeface="Phetsarath OT" pitchFamily="2" charset="0"/>
                <a:cs typeface="Phetsarath OT" pitchFamily="2" charset="0"/>
              </a:rPr>
              <a:t>- </a:t>
            </a:r>
            <a:r>
              <a:rPr lang="en-US" sz="2000" dirty="0" err="1" smtClean="0">
                <a:effectLst/>
                <a:latin typeface="Phetsarath OT" pitchFamily="2" charset="0"/>
                <a:cs typeface="Phetsarath OT" pitchFamily="2" charset="0"/>
              </a:rPr>
              <a:t>ຜ່ານການຈັດຕັ້ງປະຕິບັດກິດຈະກຳຝຶກອົບຮົມວິຊາຊີບໃນໄລຍະ</a:t>
            </a:r>
            <a:r>
              <a:rPr lang="en-US" sz="2000" dirty="0" smtClean="0">
                <a:effectLst/>
                <a:latin typeface="Phetsarath OT" pitchFamily="2" charset="0"/>
                <a:cs typeface="Phetsarath OT" pitchFamily="2" charset="0"/>
              </a:rPr>
              <a:t> 1 </a:t>
            </a:r>
            <a:r>
              <a:rPr lang="en-US" sz="2000" dirty="0" err="1" smtClean="0">
                <a:effectLst/>
                <a:latin typeface="Phetsarath OT" pitchFamily="2" charset="0"/>
                <a:cs typeface="Phetsarath OT" pitchFamily="2" charset="0"/>
              </a:rPr>
              <a:t>ປີ</a:t>
            </a:r>
            <a:r>
              <a:rPr lang="en-US" sz="2000" dirty="0" smtClean="0">
                <a:effectLst/>
                <a:latin typeface="Phetsarath OT" pitchFamily="2" charset="0"/>
                <a:cs typeface="Phetsarath OT" pitchFamily="2" charset="0"/>
              </a:rPr>
              <a:t>  </a:t>
            </a:r>
            <a:r>
              <a:rPr lang="en-US" sz="2000" dirty="0" err="1" smtClean="0">
                <a:effectLst/>
                <a:latin typeface="Phetsarath OT" pitchFamily="2" charset="0"/>
                <a:cs typeface="Phetsarath OT" pitchFamily="2" charset="0"/>
              </a:rPr>
              <a:t>ພວກເຮົາສາມາດຕີລາຄາໄດ້ດ້ານດີ</a:t>
            </a:r>
            <a:r>
              <a:rPr lang="en-US" sz="2000" dirty="0" smtClean="0">
                <a:effectLst/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effectLst/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2000" dirty="0" smtClean="0">
                <a:effectLst/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effectLst/>
                <a:latin typeface="Phetsarath OT" pitchFamily="2" charset="0"/>
                <a:cs typeface="Phetsarath OT" pitchFamily="2" charset="0"/>
              </a:rPr>
              <a:t>ຂໍ້ຄົງຄ້າງດັ່ງນີ</a:t>
            </a:r>
            <a:r>
              <a:rPr lang="en-US" sz="2000" dirty="0" smtClean="0">
                <a:effectLst/>
                <a:latin typeface="Phetsarath OT" pitchFamily="2" charset="0"/>
                <a:cs typeface="Phetsarath OT" pitchFamily="2" charset="0"/>
              </a:rPr>
              <a:t>້:</a:t>
            </a:r>
            <a:endParaRPr lang="th-TH" sz="2000" dirty="0">
              <a:effectLst/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800600"/>
          </a:xfrm>
        </p:spPr>
        <p:txBody>
          <a:bodyPr>
            <a:normAutofit lnSpcReduction="10000"/>
          </a:bodyPr>
          <a:lstStyle/>
          <a:p>
            <a:pPr marL="624078" indent="-514350">
              <a:buNone/>
            </a:pPr>
            <a:r>
              <a:rPr lang="en-US" sz="2400" b="1" dirty="0" smtClean="0">
                <a:latin typeface="Phetsarath OT" pitchFamily="2" charset="0"/>
                <a:cs typeface="Phetsarath OT" pitchFamily="2" charset="0"/>
              </a:rPr>
              <a:t>1.	</a:t>
            </a:r>
            <a:r>
              <a:rPr lang="en-US" sz="2400" b="1" dirty="0" err="1" smtClean="0">
                <a:latin typeface="Phetsarath OT" pitchFamily="2" charset="0"/>
                <a:cs typeface="Phetsarath OT" pitchFamily="2" charset="0"/>
              </a:rPr>
              <a:t>ດ້ານດີ</a:t>
            </a:r>
            <a:endParaRPr lang="en-US" sz="2400" b="1" dirty="0" smtClean="0">
              <a:latin typeface="Phetsarath OT" pitchFamily="2" charset="0"/>
              <a:cs typeface="Phetsarath OT" pitchFamily="2" charset="0"/>
            </a:endParaRPr>
          </a:p>
          <a:p>
            <a:pPr marL="624078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ຄະນະປະທານສະຫະພັນແມ່ຍິງແຂວງ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ໄດ້ເອົາໃຈໃສ່ໃກ້ສິດຕິດແທດ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ໃຫ້ທິດຊີ້ນຳ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ອຳນວຍຄວາມສະດວກໃນການເຄື່ອນໄຫວວຽກງານຂອງສູນເປັນປົກກະຕິ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;</a:t>
            </a:r>
          </a:p>
          <a:p>
            <a:pPr marL="624078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ຜູ້ຊີ້ນຳ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ຄະນະຮັບຜິດຊອບ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ພະນັກງານ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ພາຍໃນສູນຝຶກອົບຮົມທຸກຄົນໄດ້ປະຕິບັດຕາມພາລະບົດບາດ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ໜ້າທີ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່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ມີຄວາມຮັບຜິດຊອບສູງໃນການຈັດຕັ້ງປະຕິບັດກິດຈະກຳທີ່ໄດ້ວາງໄວ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້;</a:t>
            </a:r>
          </a:p>
          <a:p>
            <a:pPr marL="624078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ໄດ້ຮັບການແນະນຳ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ຊ່ອຍເຫຼືອດ້ານບົດຮຽນ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ດ້ານອື່ນໆຈາກສູນອົບຮົມແມ່ຍິງລາວ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;</a:t>
            </a:r>
          </a:p>
          <a:p>
            <a:pPr marL="624078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ໄດ້ຮັບການສະໜັບສະໜູນດ້ານງົບປະມານຈາກອົງການອາຟີດາທຸກໆກິດຈະກຳ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;</a:t>
            </a:r>
          </a:p>
          <a:p>
            <a:pPr marL="624078" indent="-5143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ແຕ່ລະວິຊາມີຄູຝຶກເປັນລັດຖະກອນປະຈຳ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pPr marL="624078" indent="-514350">
              <a:lnSpc>
                <a:spcPct val="150000"/>
              </a:lnSpc>
              <a:buFont typeface="Arial" pitchFamily="34" charset="0"/>
              <a:buChar char="•"/>
            </a:pPr>
            <a:endParaRPr lang="en-US" sz="1800" b="1" dirty="0" smtClean="0">
              <a:latin typeface="Phetsarath OT" pitchFamily="2" charset="0"/>
              <a:cs typeface="Phetsarath OT" pitchFamily="2" charset="0"/>
            </a:endParaRPr>
          </a:p>
          <a:p>
            <a:pPr marL="624078" indent="-514350">
              <a:lnSpc>
                <a:spcPct val="150000"/>
              </a:lnSpc>
              <a:buNone/>
            </a:pPr>
            <a:endParaRPr lang="en-US" sz="1800" b="1" dirty="0" smtClean="0">
              <a:latin typeface="Phetsarath OT" pitchFamily="2" charset="0"/>
              <a:cs typeface="Phetsarath OT" pitchFamily="2" charset="0"/>
            </a:endParaRPr>
          </a:p>
          <a:p>
            <a:pPr marL="624078" indent="-514350">
              <a:lnSpc>
                <a:spcPct val="150000"/>
              </a:lnSpc>
              <a:buNone/>
            </a:pPr>
            <a:endParaRPr lang="th-TH" sz="1800" b="1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1538" y="6407944"/>
            <a:ext cx="7572428" cy="365125"/>
          </a:xfrm>
        </p:spPr>
        <p:txBody>
          <a:bodyPr/>
          <a:lstStyle/>
          <a:p>
            <a:pPr algn="ctr"/>
            <a:r>
              <a:rPr lang="lo-LA" dirty="0" smtClean="0">
                <a:latin typeface="Phetsarath OT" pitchFamily="2" charset="0"/>
                <a:cs typeface="Phetsarath OT" pitchFamily="2" charset="0"/>
              </a:rPr>
              <a:t>ສູນຝຶກອົບຮົມວິຊາຊີບສະຫະພັນແມ່ຍິງແຂວງຫຼວງພະບາງ</a:t>
            </a: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3AB4-284E-4F46-9737-12C8B2305C1C}" type="slidenum">
              <a:rPr lang="th-TH" smtClean="0"/>
              <a:pPr/>
              <a:t>10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00100" y="571480"/>
            <a:ext cx="7658096" cy="542928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2600" b="1" dirty="0" smtClean="0">
                <a:latin typeface="Phetsarath OT" pitchFamily="2" charset="0"/>
                <a:cs typeface="Phetsarath OT" pitchFamily="2" charset="0"/>
              </a:rPr>
              <a:t>2.	</a:t>
            </a:r>
            <a:r>
              <a:rPr lang="en-US" sz="2600" b="1" dirty="0" err="1" smtClean="0">
                <a:latin typeface="Phetsarath OT" pitchFamily="2" charset="0"/>
                <a:cs typeface="Phetsarath OT" pitchFamily="2" charset="0"/>
              </a:rPr>
              <a:t>ຂໍ້ຄົງຄ້າງ</a:t>
            </a:r>
            <a:endParaRPr lang="en-US" sz="2600" dirty="0" smtClean="0">
              <a:latin typeface="Phetsarath OT" pitchFamily="2" charset="0"/>
              <a:cs typeface="Phetsarath OT" pitchFamily="2" charset="0"/>
            </a:endParaRPr>
          </a:p>
          <a:p>
            <a:pPr lvl="0" algn="just">
              <a:lnSpc>
                <a:spcPct val="16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ການນຳພາຝຶກຕົວຈິງບາງອັນບໍ່ທັນໄດ້ດີ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ເນື່ອງຈາກວັດຖຸປະກອບໃນການຮຽນຍັງຈຳກັດ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ໂດຍສະເພາະແມ່ນແຜ່ນແພ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;</a:t>
            </a:r>
          </a:p>
          <a:p>
            <a:pPr lvl="0" algn="just">
              <a:lnSpc>
                <a:spcPct val="16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ກຸ່ມເປົ້າໝາຍທີ່ເຮົາກຳນົດໄວ້ຈຳນວນໜຶ່ງ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ບໍ່ສາມາດມາຝຶກອົບຮົມນຳພວກເຮົາໄດ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້, </a:t>
            </a: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ເນື່ອງຈາກວ່າເຂົາ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ເຈົ້າດຳລົງຊີວິດຢູ່ເຂດຫ່າງໄກສອກຫຼີກ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ບໍ່ມີທຶນເພື່ອສົມທົບໃນເວລາມາຮຽນ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 ເພາະງົບປະມານໃນການກິນຢູ່ທີ່ທາງໂຄງການໃຫ້ທຽບໃສ່ສະພາບຄ່າຄອງຊີບປະຈຸບັນ </a:t>
            </a: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ແມ່ນບໍ່ທັນພຽງພໍກັບຄວາມເປັນຈິງ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;</a:t>
            </a:r>
          </a:p>
          <a:p>
            <a:pPr lvl="0" algn="just">
              <a:lnSpc>
                <a:spcPct val="16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ຍັງມີນັກຮຽນຈຳນວນໜຶ່ງທີ່ບໍ່ຮູ້ໜັງສື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ເຮັດໃຫ້ພົບຄວາມຫຍຸ້ງຍາກໃນການຮຽນ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ໂດຍສະເພາະການຈົດແຕ້ມ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ຄິດໄລ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່.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ການກູ້ຢືມທຶນສິນເຊື່ອບາງຄົນໃຊ້ເວລາແກ່ຍາວ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ການຖອກຕົ້ນທຶນ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ດອກເບ້ຍຊັກຊ້າ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pPr lvl="0" algn="just">
              <a:lnSpc>
                <a:spcPct val="16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ຂອດການຕິດຕາມກວດການັກຮຽນທີ່ຮຽນຈົບ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100" dirty="0" err="1" smtClean="0">
                <a:latin typeface="Phetsarath OT" pitchFamily="2" charset="0"/>
                <a:cs typeface="Phetsarath OT" pitchFamily="2" charset="0"/>
              </a:rPr>
              <a:t>ຍັງບໍ່ທັນທົ່ວເຖິງໂດຍສະເພາະເຂດຫ່າງໄກສອກຫຼີກ</a:t>
            </a:r>
            <a:r>
              <a:rPr lang="en-US" sz="2100" dirty="0" smtClean="0">
                <a:latin typeface="Phetsarath OT" pitchFamily="2" charset="0"/>
                <a:cs typeface="Phetsarath OT" pitchFamily="2" charset="0"/>
              </a:rPr>
              <a:t>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1538" y="6407944"/>
            <a:ext cx="7643866" cy="365125"/>
          </a:xfrm>
        </p:spPr>
        <p:txBody>
          <a:bodyPr/>
          <a:lstStyle/>
          <a:p>
            <a:pPr algn="ctr"/>
            <a:r>
              <a:rPr lang="lo-LA" dirty="0" smtClean="0">
                <a:latin typeface="Phetsarath OT" pitchFamily="2" charset="0"/>
                <a:cs typeface="Phetsarath OT" pitchFamily="2" charset="0"/>
              </a:rPr>
              <a:t>ສູນຝຶກອົບຮົມວິຊາຊີບສະຫະພັນແມ່ຍິງແຂວງຫຼວງພະບາງ</a:t>
            </a: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3AB4-284E-4F46-9737-12C8B2305C1C}" type="slidenum">
              <a:rPr lang="th-TH" smtClean="0"/>
              <a:pPr/>
              <a:t>11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Phetsarath OT" pitchFamily="2" charset="0"/>
                <a:cs typeface="Phetsarath OT" pitchFamily="2" charset="0"/>
              </a:rPr>
              <a:t>IX. </a:t>
            </a:r>
            <a:r>
              <a:rPr lang="en-US" sz="2800" dirty="0" err="1" smtClean="0">
                <a:latin typeface="Phetsarath OT" pitchFamily="2" charset="0"/>
                <a:cs typeface="Phetsarath OT" pitchFamily="2" charset="0"/>
              </a:rPr>
              <a:t>ສິ່ງທ້າທາຍ</a:t>
            </a:r>
            <a:endParaRPr lang="th-TH" sz="2800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357298"/>
            <a:ext cx="7498080" cy="4800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ບໍ່ສາມາດອອກໃບປະກາດຊັ້ນຕົ້ນໃຫ້ແກ່ນັກຝຶກອົບຮົມໄດ</a:t>
            </a:r>
            <a:r>
              <a:rPr lang="en-US" sz="2000" smtClean="0">
                <a:latin typeface="Phetsarath OT" pitchFamily="2" charset="0"/>
                <a:cs typeface="Phetsarath OT" pitchFamily="2" charset="0"/>
              </a:rPr>
              <a:t>້.</a:t>
            </a:r>
            <a:endParaRPr lang="en-US" sz="2000" dirty="0" smtClean="0">
              <a:latin typeface="Phetsarath OT" pitchFamily="2" charset="0"/>
              <a:cs typeface="Phetsarath OT" pitchFamily="2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ເວລາຝຶກອົບຮົມຈົບໄປແລ້ວນັກຮຽນຈຳນວນໜຶ່ງບໍ່ສາມາດຕັ້ງຮ້ານໄດ້ຍ້ອນບໍ່ມີທຶນ (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ທຶນສິນເຊື່ອທີ່ອົງການອາຟີດາເອົາໃຫ້ກໍ່ມີຈຳກັດ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) 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ບ້ານຢູ່ຫ່າງໄກສອກຫຼີກ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ສິ່ງເອື້ອອຳນວຍ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ສະພາບແວດລ້ອມບໍ່ສະດວກ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pPr>
              <a:buNone/>
            </a:pPr>
            <a:endParaRPr lang="th-TH" sz="2000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1538" y="6215082"/>
            <a:ext cx="7643866" cy="476250"/>
          </a:xfrm>
        </p:spPr>
        <p:txBody>
          <a:bodyPr/>
          <a:lstStyle/>
          <a:p>
            <a:pPr algn="ctr"/>
            <a:r>
              <a:rPr lang="lo-LA" dirty="0" smtClean="0">
                <a:latin typeface="Phetsarath OT" pitchFamily="2" charset="0"/>
                <a:cs typeface="Phetsarath OT" pitchFamily="2" charset="0"/>
              </a:rPr>
              <a:t>ສູນຝຶກອົບຮົມວິຊາຊີບສະຫະພັນແມ່ຍິງແຂວງຫຼວງພະບາງ</a:t>
            </a: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3AB4-284E-4F46-9737-12C8B2305C1C}" type="slidenum">
              <a:rPr lang="th-TH" smtClean="0"/>
              <a:pPr/>
              <a:t>12</a:t>
            </a:fld>
            <a:endParaRPr lang="th-TH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7406640" cy="342902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 smtClean="0">
                <a:latin typeface="Phetsarath OT" pitchFamily="2" charset="0"/>
                <a:cs typeface="Phetsarath OT" pitchFamily="2" charset="0"/>
              </a:rPr>
              <a:t>ຂໍຂອບໃຈ</a:t>
            </a:r>
            <a:endParaRPr lang="th-TH" sz="3200" b="1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1538" y="6407944"/>
            <a:ext cx="7643866" cy="365125"/>
          </a:xfrm>
        </p:spPr>
        <p:txBody>
          <a:bodyPr/>
          <a:lstStyle/>
          <a:p>
            <a:pPr algn="ctr"/>
            <a:r>
              <a:rPr lang="lo-LA" dirty="0" smtClean="0">
                <a:latin typeface="Phetsarath OT" pitchFamily="2" charset="0"/>
                <a:cs typeface="Phetsarath OT" pitchFamily="2" charset="0"/>
              </a:rPr>
              <a:t>ສູນຝຶກອົບຮົມວິຊາຊີບສະຫະພັນແມ່ຍິງແຂວງຫຼວງພະບາງ</a:t>
            </a: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3AB4-284E-4F46-9737-12C8B2305C1C}" type="slidenum">
              <a:rPr lang="th-TH" smtClean="0"/>
              <a:pPr/>
              <a:t>13</a:t>
            </a:fld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sz="2800" b="1" dirty="0" err="1" smtClean="0">
                <a:latin typeface="Phetsarath OT" pitchFamily="2" charset="0"/>
                <a:cs typeface="Phetsarath OT" pitchFamily="2" charset="0"/>
              </a:rPr>
              <a:t>ຈຸດປະສົງ</a:t>
            </a:r>
            <a:endParaRPr lang="th-TH" sz="2800" b="1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00100" y="1357298"/>
            <a:ext cx="7686700" cy="4649993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ເພື່ອ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ປະກອບສ່ວນ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ໃນ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ການຈັດ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ຕັ້ງ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ປະຕິບັດ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ແຜນ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ພັດທະນາ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ເສດຖະກິດ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ສັງຄົມຂອງ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ແຂວງ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ແຜນ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ພັດທະນາ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ຂອງ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ສູນ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ກາງ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ສະຫະພັນ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ແມ່ຍິງ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ລາວ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ວາງ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ອອກ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ເພື່ອສ້າງວຽກເຮັດງານທຳໃຫ້ເອື້ອຍນ້ອງແມ່ຍິງບັນດາເຜົ່າຜູ່ທີ່ທຸກຍາກ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ຫວ້າງງານ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ມີລາຍຮັບຕ່ຳ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ເພື່ອສ້າງຄວາມສາມາດໃຫ້ແກ່ເອື້ອຍນ້ອງແມ່ຍິງຜູ່ທີ່ຍັງດ້ອຍໂອກາດ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ໄດ້ມີຄວາມຮູ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້,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ມີສີມືໃນການປະກອບເປັນອາຊີບ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ເພື່ອລຸດຜ່ອນຄວາມທຸກຍາກຂອງແມ່ຍິງບັນດາເຜົ່າພາຍໃນແຂວງຫຼວງພະບາງ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2976" y="6407944"/>
            <a:ext cx="7572428" cy="365125"/>
          </a:xfrm>
        </p:spPr>
        <p:txBody>
          <a:bodyPr/>
          <a:lstStyle/>
          <a:p>
            <a:pPr algn="ctr"/>
            <a:r>
              <a:rPr lang="lo-LA" dirty="0" smtClean="0">
                <a:latin typeface="Phetsarath OT" pitchFamily="2" charset="0"/>
                <a:cs typeface="Phetsarath OT" pitchFamily="2" charset="0"/>
              </a:rPr>
              <a:t>ສູນຝຶກອົບຮົມວິຊາຊີບສະຫະພັນແມ່ຍິງແຂວງຫຼວງພະບາງ</a:t>
            </a: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3AB4-284E-4F46-9737-12C8B2305C1C}" type="slidenum">
              <a:rPr lang="th-TH" smtClean="0"/>
              <a:pPr/>
              <a:t>2</a:t>
            </a:fld>
            <a:endParaRPr lang="th-TH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Phetsarath OT" pitchFamily="2" charset="0"/>
                <a:cs typeface="Phetsarath OT" pitchFamily="2" charset="0"/>
              </a:rPr>
              <a:t>II. </a:t>
            </a:r>
            <a:r>
              <a:rPr lang="en-US" sz="2800" b="1" dirty="0" err="1" smtClean="0">
                <a:latin typeface="Phetsarath OT" pitchFamily="2" charset="0"/>
                <a:cs typeface="Phetsarath OT" pitchFamily="2" charset="0"/>
              </a:rPr>
              <a:t>ກຸ່ມເປົ້າໝາຍ</a:t>
            </a:r>
            <a:endParaRPr lang="th-TH" sz="2800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00100" y="1428736"/>
            <a:ext cx="7933588" cy="48196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ປະຊາຊົນບັນດາເຜົ່າຢູ່ພາຍໃນແຂວງ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ຜູ່ທີ່ບໍ່ມີອາຊີບໝັ້ນທ່ຽງ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ຜູ່ທີ່ມີລາຍຮັບຕ່ຳ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ເປັນແມ່ຮ້າງ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ແມ່ໝ້າຍ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ລູກກ່ຳພ້າ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ລູກກ່ຳພອຍ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ຂາດຄົນດູແລເບິ່ງແຍງ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ຄົນພິການ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ຜູ່ທີ່ຖືກເຄາະຮ້າຍຈາກການຄ້າມະນຸດ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ຜູ່ທີ່ຕິດເຊື້ອ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HIV;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ຜູ່ຮຽນຈົບສາຍສາມັນສຶກສາ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ບໍ່ມີເງື່ອນໄຂສືບຕໍ່ຮຽນວິຊາສະເພາະ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ເປັນຜູ່ທີ່ສະໝັກໃຈຢາກຮຽນວິຊາຊີບນັ້ນ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US" sz="1500" dirty="0" smtClean="0">
              <a:latin typeface="Phetsarath OT" pitchFamily="2" charset="0"/>
              <a:cs typeface="Phetsarath OT" pitchFamily="2" charset="0"/>
            </a:endParaRPr>
          </a:p>
          <a:p>
            <a:pPr algn="just">
              <a:buFontTx/>
              <a:buChar char="-"/>
            </a:pPr>
            <a:endParaRPr lang="th-TH" sz="1400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2976" y="6407944"/>
            <a:ext cx="7572428" cy="365125"/>
          </a:xfrm>
        </p:spPr>
        <p:txBody>
          <a:bodyPr/>
          <a:lstStyle/>
          <a:p>
            <a:pPr algn="ctr"/>
            <a:r>
              <a:rPr lang="lo-LA" dirty="0" smtClean="0">
                <a:latin typeface="Phetsarath OT" pitchFamily="2" charset="0"/>
                <a:cs typeface="Phetsarath OT" pitchFamily="2" charset="0"/>
              </a:rPr>
              <a:t>ສູນຝຶກອົບຮົມວິຊາຊີບສະຫະພັນແມ່ຍິງແຂວງຫຼວງພະບາງ</a:t>
            </a: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3AB4-284E-4F46-9737-12C8B2305C1C}" type="slidenum">
              <a:rPr lang="th-TH" smtClean="0"/>
              <a:pPr/>
              <a:t>3</a:t>
            </a:fld>
            <a:endParaRPr lang="th-TH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Phetsarath OT" pitchFamily="2" charset="0"/>
                <a:cs typeface="Phetsarath OT" pitchFamily="2" charset="0"/>
              </a:rPr>
              <a:t>III. </a:t>
            </a:r>
            <a:r>
              <a:rPr lang="en-US" sz="2800" b="1" dirty="0" err="1" smtClean="0">
                <a:latin typeface="Phetsarath OT" pitchFamily="2" charset="0"/>
                <a:cs typeface="Phetsarath OT" pitchFamily="2" charset="0"/>
              </a:rPr>
              <a:t>ວິທີການຈັດຕັ້ງປະຕິບັດ</a:t>
            </a:r>
            <a:endParaRPr lang="th-TH" sz="28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00100" y="1285860"/>
            <a:ext cx="7658096" cy="5000660"/>
          </a:xfrm>
        </p:spPr>
        <p:txBody>
          <a:bodyPr>
            <a:normAutofit fontScale="92500" lnSpcReduction="20000"/>
          </a:bodyPr>
          <a:lstStyle/>
          <a:p>
            <a:pPr marL="452628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ໄດ້ປະສານສົມທົບ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ອອກແຈ້ງການ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ເຖິງສະຫະພັນແມ່ຍິງບັນດາເມືອງ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ພາຍໃນແຂວງ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ເພື່ອຄັດເລືອກເອົາກຸ່ມເປົ້າໝາຍເຂົ້າຝຶກອົບຮົມ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;</a:t>
            </a:r>
          </a:p>
          <a:p>
            <a:pPr marL="452628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ຂຶ້ນແຜນງົບປະມານ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ກະກຽມສະຖານທີ່ຝຶກອົບຮົມ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ຈັດຊື້ອຸປະກອນການຮຽນ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;</a:t>
            </a:r>
          </a:p>
          <a:p>
            <a:pPr marL="452628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ເປີດຝຶກອົບຮົມຕາມກຳນົດເວລາທີ່ໄດ້ກຳນົດໄວ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້.</a:t>
            </a:r>
          </a:p>
          <a:p>
            <a:pPr marL="452628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ໃນຕົ້ນປີ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2016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ນີ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້ ສູນຂອງພວກເຮົາໄດ້ຈັດຕັ້ງປະຕິບັດການຝຶກອົບຮົມໄດ້4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ຊຸດ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;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ໃນນີ້ຕັດຫຍິບ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2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ຊຸດ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ເສີມສວຍ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2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ຊຸດ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ມີຜູ່ເຂົ້າຝຶກທັງໝົດ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52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ຄົນ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ເປັນຍິງທັງໝົດ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(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ໃນນັ້ນຮຽນວິຊາຕັດຫຍິບມີ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28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ຄົນ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ວິຊາເສີມສວຍມີ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24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ຄົນ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).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ມາຈາກ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12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ເມືອງ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ພາຍໃນແຂວງຄື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: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ເມືອງ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ຫຼວງພະບາງ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ເມືອງ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ຈອມເພັດ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ເມືອງ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ປາກອູ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ເມືອງ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ນ້ຳບາກ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ເມືອງ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ງອຍ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ເມືອງ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ວຽງຄຳ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ເມືອງ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ປາກແຊງ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ເມືອງ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ໂພນໄຊ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ເມືອງ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ຊຽງເງິນ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ເມືອງ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ນານ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ເມືອງ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ພູຄູນ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ເມືອງ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ໂພນທອງ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.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ສຳເລັດໄປແລ້ວ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2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ຊຸດ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(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ຕັດຫຍິບ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1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ຊຸດ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ເສີມສວຍ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1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ຊຸດ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ມີນັກຮຽນຕັດຫຍິບ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14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ຄົນ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ເສີມສວຍ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12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ຄົນ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)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ຍັງພວມດຳເນີນຢູ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່ 2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ຊຸດ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(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ຕັດຫຍິບ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1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ຊຸດ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ເສີມສວຍ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1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ຊຸດ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).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2976" y="6407944"/>
            <a:ext cx="7572428" cy="365125"/>
          </a:xfrm>
        </p:spPr>
        <p:txBody>
          <a:bodyPr/>
          <a:lstStyle/>
          <a:p>
            <a:pPr algn="ctr"/>
            <a:r>
              <a:rPr lang="lo-LA" dirty="0" smtClean="0">
                <a:latin typeface="Phetsarath OT" pitchFamily="2" charset="0"/>
                <a:cs typeface="Phetsarath OT" pitchFamily="2" charset="0"/>
              </a:rPr>
              <a:t>ສູນຝຶກອົບຮົມວິຊາຊີບສະຫະພັນແມ່ຍິງແຂວງຫຼວງພະບາງ</a:t>
            </a: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3AB4-284E-4F46-9737-12C8B2305C1C}" type="slidenum">
              <a:rPr lang="th-TH" smtClean="0"/>
              <a:pPr/>
              <a:t>4</a:t>
            </a:fld>
            <a:endParaRPr lang="th-TH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Phetsarath OT" pitchFamily="2" charset="0"/>
                <a:cs typeface="Phetsarath OT" pitchFamily="2" charset="0"/>
              </a:rPr>
              <a:t>IV. </a:t>
            </a:r>
            <a:r>
              <a:rPr lang="en-US" sz="2800" b="1" dirty="0" err="1" smtClean="0">
                <a:latin typeface="Phetsarath OT" pitchFamily="2" charset="0"/>
                <a:cs typeface="Phetsarath OT" pitchFamily="2" charset="0"/>
              </a:rPr>
              <a:t>ໄລຍະເວລາ</a:t>
            </a:r>
            <a:endParaRPr lang="th-TH" sz="28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00100" y="1428736"/>
            <a:ext cx="7933588" cy="4819664"/>
          </a:xfrm>
        </p:spPr>
        <p:txBody>
          <a:bodyPr>
            <a:normAutofit/>
          </a:bodyPr>
          <a:lstStyle/>
          <a:p>
            <a:pPr marL="624078" indent="-5143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ໄລຍະເວລາຝຶກອົບຮົມ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3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ເດືອນ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. (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ສອນທິດສະດີ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96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ຊົ່ວໂມງ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ພາກປະຕິບັດຕົວຈິງ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320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ຊົ່ວໂມງ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2976" y="6407944"/>
            <a:ext cx="7572428" cy="365125"/>
          </a:xfrm>
        </p:spPr>
        <p:txBody>
          <a:bodyPr/>
          <a:lstStyle/>
          <a:p>
            <a:pPr algn="ctr"/>
            <a:r>
              <a:rPr lang="lo-LA" dirty="0" smtClean="0">
                <a:latin typeface="Phetsarath OT" pitchFamily="2" charset="0"/>
                <a:cs typeface="Phetsarath OT" pitchFamily="2" charset="0"/>
              </a:rPr>
              <a:t>ສູນຝຶກອົບຮົມວິຊາຊີບສະຫະພັນແມ່ຍິງແຂວງຫຼວງພະບາງ</a:t>
            </a: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3AB4-284E-4F46-9737-12C8B2305C1C}" type="slidenum">
              <a:rPr lang="th-TH" smtClean="0"/>
              <a:pPr/>
              <a:t>5</a:t>
            </a:fld>
            <a:endParaRPr lang="th-TH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Phetsarath OT" pitchFamily="2" charset="0"/>
                <a:cs typeface="Phetsarath OT" pitchFamily="2" charset="0"/>
              </a:rPr>
              <a:t>V. </a:t>
            </a:r>
            <a:r>
              <a:rPr lang="en-US" sz="2800" b="1" dirty="0" err="1" smtClean="0">
                <a:latin typeface="Phetsarath OT" pitchFamily="2" charset="0"/>
                <a:cs typeface="Phetsarath OT" pitchFamily="2" charset="0"/>
              </a:rPr>
              <a:t>ວິຊາທີ່ນຳມາສອນ</a:t>
            </a:r>
            <a:endParaRPr lang="th-TH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071538" y="1285860"/>
          <a:ext cx="700092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3117"/>
                <a:gridCol w="2154474"/>
                <a:gridCol w="413333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b="1" dirty="0" smtClean="0">
                          <a:latin typeface="Phetsarath OT" pitchFamily="2" charset="0"/>
                          <a:cs typeface="Phetsarath OT" pitchFamily="2" charset="0"/>
                        </a:rPr>
                        <a:t>ລ/ດ</a:t>
                      </a:r>
                      <a:endParaRPr lang="th-TH" sz="1400" b="1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b="1" dirty="0" err="1" smtClean="0">
                          <a:latin typeface="Phetsarath OT" pitchFamily="2" charset="0"/>
                          <a:cs typeface="Phetsarath OT" pitchFamily="2" charset="0"/>
                        </a:rPr>
                        <a:t>ໝວດວິຊາ</a:t>
                      </a:r>
                      <a:endParaRPr lang="th-TH" sz="1400" b="1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b="1" dirty="0" err="1" smtClean="0">
                          <a:latin typeface="Phetsarath OT" pitchFamily="2" charset="0"/>
                          <a:cs typeface="Phetsarath OT" pitchFamily="2" charset="0"/>
                        </a:rPr>
                        <a:t>ເສີມສວຍ</a:t>
                      </a:r>
                      <a:endParaRPr lang="th-TH" sz="1400" b="1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>
                          <a:latin typeface="Phetsarath OT" pitchFamily="2" charset="0"/>
                          <a:cs typeface="Phetsarath OT" pitchFamily="2" charset="0"/>
                        </a:rPr>
                        <a:t>1</a:t>
                      </a:r>
                      <a:endParaRPr lang="th-TH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ໝວດວິຊາທົ່ວໄປ</a:t>
                      </a:r>
                      <a:endParaRPr lang="th-TH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ມະນຸດສຳພັນ</a:t>
                      </a:r>
                      <a:r>
                        <a:rPr lang="en-US" sz="1400" dirty="0" smtClean="0">
                          <a:latin typeface="Phetsarath OT" pitchFamily="2" charset="0"/>
                          <a:cs typeface="Phetsarath OT" pitchFamily="2" charset="0"/>
                        </a:rPr>
                        <a:t> </a:t>
                      </a: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ແລະ</a:t>
                      </a:r>
                      <a:r>
                        <a:rPr lang="en-US" sz="1400" dirty="0" smtClean="0">
                          <a:latin typeface="Phetsarath OT" pitchFamily="2" charset="0"/>
                          <a:cs typeface="Phetsarath OT" pitchFamily="2" charset="0"/>
                        </a:rPr>
                        <a:t> </a:t>
                      </a: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ມາລະຍາດໃນສັງຄົມ</a:t>
                      </a:r>
                      <a:endParaRPr lang="th-TH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>
                          <a:latin typeface="Phetsarath OT" pitchFamily="2" charset="0"/>
                          <a:cs typeface="Phetsarath OT" pitchFamily="2" charset="0"/>
                        </a:rPr>
                        <a:t>2</a:t>
                      </a:r>
                      <a:endParaRPr lang="th-TH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ໝວດວິຊາຊີບທົ່ວໄປ</a:t>
                      </a:r>
                      <a:endParaRPr lang="th-TH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ຄຸນສົມບັດຂອງຊ່າງເສີມສວຍ</a:t>
                      </a:r>
                      <a:r>
                        <a:rPr lang="en-US" sz="1400" dirty="0" smtClean="0">
                          <a:latin typeface="Phetsarath OT" pitchFamily="2" charset="0"/>
                          <a:cs typeface="Phetsarath OT" pitchFamily="2" charset="0"/>
                        </a:rPr>
                        <a:t>,</a:t>
                      </a:r>
                      <a:r>
                        <a:rPr lang="en-US" sz="1400" baseline="0" dirty="0" smtClean="0">
                          <a:latin typeface="Phetsarath OT" pitchFamily="2" charset="0"/>
                          <a:cs typeface="Phetsarath OT" pitchFamily="2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Phetsarath OT" pitchFamily="2" charset="0"/>
                          <a:cs typeface="Phetsarath OT" pitchFamily="2" charset="0"/>
                        </a:rPr>
                        <a:t>ແນະນຳອຸປະກອນ</a:t>
                      </a:r>
                      <a:r>
                        <a:rPr lang="en-US" sz="1400" baseline="0" dirty="0" smtClean="0">
                          <a:latin typeface="Phetsarath OT" pitchFamily="2" charset="0"/>
                          <a:cs typeface="Phetsarath OT" pitchFamily="2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Phetsarath OT" pitchFamily="2" charset="0"/>
                          <a:cs typeface="Phetsarath OT" pitchFamily="2" charset="0"/>
                        </a:rPr>
                        <a:t>ແລະ</a:t>
                      </a:r>
                      <a:r>
                        <a:rPr lang="en-US" sz="1400" baseline="0" dirty="0" smtClean="0">
                          <a:latin typeface="Phetsarath OT" pitchFamily="2" charset="0"/>
                          <a:cs typeface="Phetsarath OT" pitchFamily="2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Phetsarath OT" pitchFamily="2" charset="0"/>
                          <a:cs typeface="Phetsarath OT" pitchFamily="2" charset="0"/>
                        </a:rPr>
                        <a:t>ວິທີນຳໃຊ</a:t>
                      </a:r>
                      <a:r>
                        <a:rPr lang="en-US" sz="1400" baseline="0" dirty="0" smtClean="0">
                          <a:latin typeface="Phetsarath OT" pitchFamily="2" charset="0"/>
                          <a:cs typeface="Phetsarath OT" pitchFamily="2" charset="0"/>
                        </a:rPr>
                        <a:t>້</a:t>
                      </a:r>
                      <a:endParaRPr lang="th-TH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>
                          <a:latin typeface="Phetsarath OT" pitchFamily="2" charset="0"/>
                          <a:cs typeface="Phetsarath OT" pitchFamily="2" charset="0"/>
                        </a:rPr>
                        <a:t>3</a:t>
                      </a:r>
                      <a:endParaRPr lang="th-TH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ໝວດວິຊາສະເພາະ</a:t>
                      </a:r>
                      <a:endParaRPr lang="th-TH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ການສະຜົມ,ການໄດ,ລີດ</a:t>
                      </a:r>
                      <a:r>
                        <a:rPr lang="en-US" sz="1400" dirty="0" smtClean="0">
                          <a:latin typeface="Phetsarath OT" pitchFamily="2" charset="0"/>
                          <a:cs typeface="Phetsarath OT" pitchFamily="2" charset="0"/>
                        </a:rPr>
                        <a:t> </a:t>
                      </a: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ແລະ</a:t>
                      </a:r>
                      <a:r>
                        <a:rPr lang="en-US" sz="1400" dirty="0" smtClean="0">
                          <a:latin typeface="Phetsarath OT" pitchFamily="2" charset="0"/>
                          <a:cs typeface="Phetsarath OT" pitchFamily="2" charset="0"/>
                        </a:rPr>
                        <a:t> </a:t>
                      </a: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ຊອດລອນ</a:t>
                      </a:r>
                      <a:r>
                        <a:rPr lang="en-US" sz="1400" dirty="0" smtClean="0">
                          <a:latin typeface="Phetsarath OT" pitchFamily="2" charset="0"/>
                          <a:cs typeface="Phetsarath OT" pitchFamily="2" charset="0"/>
                        </a:rPr>
                        <a:t>;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ດັດຜົມ,ມ້ວນ,ຍ້ອມ</a:t>
                      </a:r>
                      <a:r>
                        <a:rPr lang="en-US" sz="1400" dirty="0" smtClean="0">
                          <a:latin typeface="Phetsarath OT" pitchFamily="2" charset="0"/>
                          <a:cs typeface="Phetsarath OT" pitchFamily="2" charset="0"/>
                        </a:rPr>
                        <a:t> </a:t>
                      </a: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ແລະ</a:t>
                      </a:r>
                      <a:r>
                        <a:rPr lang="en-US" sz="1400" dirty="0" smtClean="0">
                          <a:latin typeface="Phetsarath OT" pitchFamily="2" charset="0"/>
                          <a:cs typeface="Phetsarath OT" pitchFamily="2" charset="0"/>
                        </a:rPr>
                        <a:t> </a:t>
                      </a: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ຢືດຜົມ</a:t>
                      </a:r>
                      <a:r>
                        <a:rPr lang="en-US" sz="1400" dirty="0" smtClean="0">
                          <a:latin typeface="Phetsarath OT" pitchFamily="2" charset="0"/>
                          <a:cs typeface="Phetsarath OT" pitchFamily="2" charset="0"/>
                        </a:rPr>
                        <a:t>.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ການຕັດໜັງ</a:t>
                      </a:r>
                      <a:r>
                        <a:rPr lang="en-US" sz="1400" dirty="0" smtClean="0">
                          <a:latin typeface="Phetsarath OT" pitchFamily="2" charset="0"/>
                          <a:cs typeface="Phetsarath OT" pitchFamily="2" charset="0"/>
                        </a:rPr>
                        <a:t>, </a:t>
                      </a: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ແຕ່ງເລັບ</a:t>
                      </a:r>
                      <a:r>
                        <a:rPr lang="en-US" sz="1400" dirty="0" smtClean="0">
                          <a:latin typeface="Phetsarath OT" pitchFamily="2" charset="0"/>
                          <a:cs typeface="Phetsarath OT" pitchFamily="2" charset="0"/>
                        </a:rPr>
                        <a:t>, </a:t>
                      </a: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ຕັດຜົມຍິງ-ຊາຍ</a:t>
                      </a:r>
                      <a:r>
                        <a:rPr lang="en-US" sz="1400" dirty="0" smtClean="0">
                          <a:latin typeface="Phetsarath OT" pitchFamily="2" charset="0"/>
                          <a:cs typeface="Phetsarath OT" pitchFamily="2" charset="0"/>
                        </a:rPr>
                        <a:t>;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ການເກົ້າຜົມເຈົ້າສາວ</a:t>
                      </a:r>
                      <a:r>
                        <a:rPr lang="en-US" sz="1400" baseline="0" dirty="0" smtClean="0">
                          <a:latin typeface="Phetsarath OT" pitchFamily="2" charset="0"/>
                          <a:cs typeface="Phetsarath OT" pitchFamily="2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Phetsarath OT" pitchFamily="2" charset="0"/>
                          <a:cs typeface="Phetsarath OT" pitchFamily="2" charset="0"/>
                        </a:rPr>
                        <a:t>ແລະ</a:t>
                      </a:r>
                      <a:r>
                        <a:rPr lang="en-US" sz="1400" baseline="0" dirty="0" smtClean="0">
                          <a:latin typeface="Phetsarath OT" pitchFamily="2" charset="0"/>
                          <a:cs typeface="Phetsarath OT" pitchFamily="2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Phetsarath OT" pitchFamily="2" charset="0"/>
                          <a:cs typeface="Phetsarath OT" pitchFamily="2" charset="0"/>
                        </a:rPr>
                        <a:t>ເກົ້າຜົມຊົງຕ່າງ</a:t>
                      </a:r>
                      <a:r>
                        <a:rPr lang="en-US" sz="1400" baseline="0" dirty="0" smtClean="0">
                          <a:latin typeface="Phetsarath OT" pitchFamily="2" charset="0"/>
                          <a:cs typeface="Phetsarath OT" pitchFamily="2" charset="0"/>
                        </a:rPr>
                        <a:t>ໆ;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1400" baseline="0" dirty="0" err="1" smtClean="0">
                          <a:latin typeface="Phetsarath OT" pitchFamily="2" charset="0"/>
                          <a:cs typeface="Phetsarath OT" pitchFamily="2" charset="0"/>
                        </a:rPr>
                        <a:t>ການນວດໜ້າ-ແຕ່ງໜ້າ</a:t>
                      </a:r>
                      <a:r>
                        <a:rPr lang="en-US" sz="1400" baseline="0" dirty="0" smtClean="0">
                          <a:latin typeface="Phetsarath OT" pitchFamily="2" charset="0"/>
                          <a:cs typeface="Phetsarath OT" pitchFamily="2" charset="0"/>
                        </a:rPr>
                        <a:t>.</a:t>
                      </a:r>
                      <a:endParaRPr lang="th-TH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>
                          <a:latin typeface="Phetsarath OT" pitchFamily="2" charset="0"/>
                          <a:cs typeface="Phetsarath OT" pitchFamily="2" charset="0"/>
                        </a:rPr>
                        <a:t>4</a:t>
                      </a:r>
                      <a:endParaRPr lang="th-TH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ໝວດວິຊາເລືອກ</a:t>
                      </a:r>
                      <a:endParaRPr lang="en-US" sz="1400" dirty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ການຕະຫຼາດ</a:t>
                      </a:r>
                      <a:r>
                        <a:rPr lang="en-US" sz="1400" baseline="0" dirty="0" smtClean="0">
                          <a:latin typeface="Phetsarath OT" pitchFamily="2" charset="0"/>
                          <a:cs typeface="Phetsarath OT" pitchFamily="2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Phetsarath OT" pitchFamily="2" charset="0"/>
                          <a:cs typeface="Phetsarath OT" pitchFamily="2" charset="0"/>
                        </a:rPr>
                        <a:t>ຫຼື</a:t>
                      </a:r>
                      <a:r>
                        <a:rPr lang="en-US" sz="1400" baseline="0" dirty="0" smtClean="0">
                          <a:latin typeface="Phetsarath OT" pitchFamily="2" charset="0"/>
                          <a:cs typeface="Phetsarath OT" pitchFamily="2" charset="0"/>
                        </a:rPr>
                        <a:t> </a:t>
                      </a: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ບົດບາດຍິງ-ຊາຍ</a:t>
                      </a:r>
                      <a:endParaRPr lang="en-US" sz="1400" dirty="0" smtClean="0">
                        <a:latin typeface="Phetsarath OT" pitchFamily="2" charset="0"/>
                        <a:cs typeface="Phetsarath OT" pitchFamily="2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Phetsarath OT" pitchFamily="2" charset="0"/>
                          <a:cs typeface="Phetsarath OT" pitchFamily="2" charset="0"/>
                        </a:rPr>
                        <a:t>(</a:t>
                      </a:r>
                      <a:r>
                        <a:rPr lang="en-US" sz="1400" dirty="0" err="1" smtClean="0">
                          <a:latin typeface="Phetsarath OT" pitchFamily="2" charset="0"/>
                          <a:cs typeface="Phetsarath OT" pitchFamily="2" charset="0"/>
                        </a:rPr>
                        <a:t>ເລືອກຮຽນໄດ້ພຽງວິຊາດຽວເທົ່ານັ້ນ</a:t>
                      </a:r>
                      <a:r>
                        <a:rPr lang="en-US" sz="1400" dirty="0" smtClean="0">
                          <a:latin typeface="Phetsarath OT" pitchFamily="2" charset="0"/>
                          <a:cs typeface="Phetsarath OT" pitchFamily="2" charset="0"/>
                        </a:rPr>
                        <a:t>)</a:t>
                      </a:r>
                      <a:endParaRPr lang="th-TH" sz="1400" dirty="0" smtClean="0">
                        <a:latin typeface="Phetsarath OT" pitchFamily="2" charset="0"/>
                        <a:cs typeface="Phetsarath OT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2976" y="6305550"/>
            <a:ext cx="7572428" cy="476250"/>
          </a:xfrm>
        </p:spPr>
        <p:txBody>
          <a:bodyPr/>
          <a:lstStyle/>
          <a:p>
            <a:pPr algn="ctr"/>
            <a:r>
              <a:rPr lang="lo-LA" dirty="0" smtClean="0">
                <a:latin typeface="Phetsarath OT" pitchFamily="2" charset="0"/>
                <a:cs typeface="Phetsarath OT" pitchFamily="2" charset="0"/>
              </a:rPr>
              <a:t>ສູນຝຶກອົບຮົມວິຊາຊີບສະຫະພັນແມ່ຍິງແຂວງຫຼວງພະບາງ</a:t>
            </a: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3AB4-284E-4F46-9737-12C8B2305C1C}" type="slidenum">
              <a:rPr lang="th-TH" smtClean="0"/>
              <a:pPr/>
              <a:t>6</a:t>
            </a:fld>
            <a:endParaRPr lang="th-TH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Phetsarath OT" pitchFamily="2" charset="0"/>
                <a:cs typeface="Phetsarath OT" pitchFamily="2" charset="0"/>
              </a:rPr>
              <a:t>VI. </a:t>
            </a:r>
            <a:r>
              <a:rPr lang="en-US" sz="2800" dirty="0" err="1" smtClean="0">
                <a:latin typeface="Phetsarath OT" pitchFamily="2" charset="0"/>
                <a:cs typeface="Phetsarath OT" pitchFamily="2" charset="0"/>
              </a:rPr>
              <a:t>ຄູສອນ</a:t>
            </a:r>
            <a:endParaRPr lang="th-TH" sz="2800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428736"/>
            <a:ext cx="7498080" cy="48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ປະກອບມີຄູຝຶກທັງໝົດ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6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ທ່ານ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ເປັນເພດຍິງທັງໝົດ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	-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ຄູຝຶກຕາມສັນຍາຈຳນວນ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2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ທ່ານ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(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ຄູຝຶກຕັດຫຍິບ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1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ທ່ານ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ຄູຝຶກເສີມສວຍ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1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ທ່ານ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).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	-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ຄູຝຶກທີ່ເປັນພະນັກງານລັດຖະກອນ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ຈຳນວນ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4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ທ່ານ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(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ຄູຝຶກຕັດຫຍິບ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3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ທ່ານ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ຄູຝຶກເສີມສວຍ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1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ທ່ານ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), (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ໃນນັ້ນເຊີນມາຈາກຂະແໜງປົກປ້ອງໃຫ້ຄຳປຶກສາ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ຈັດຕັ້ງ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ກວດກາ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1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ທ່ານ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ຂະແໜງໂຄສະນາອົບຮົມ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ວັດທະນະທຳ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ຂ່າວສານ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1 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ທ່ານ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2976" y="6305550"/>
            <a:ext cx="7572428" cy="476250"/>
          </a:xfrm>
        </p:spPr>
        <p:txBody>
          <a:bodyPr/>
          <a:lstStyle/>
          <a:p>
            <a:pPr algn="ctr"/>
            <a:r>
              <a:rPr lang="lo-LA" dirty="0" smtClean="0">
                <a:latin typeface="Phetsarath OT" pitchFamily="2" charset="0"/>
                <a:cs typeface="Phetsarath OT" pitchFamily="2" charset="0"/>
              </a:rPr>
              <a:t>ສູນຝຶກອົບຮົມວິຊາຊີບສະຫະພັນແມ່ຍິງແຂວງຫຼວງພະບາງ</a:t>
            </a: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3AB4-284E-4F46-9737-12C8B2305C1C}" type="slidenum">
              <a:rPr lang="th-TH" smtClean="0"/>
              <a:pPr/>
              <a:t>7</a:t>
            </a:fld>
            <a:endParaRPr lang="th-TH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Phetsarath OT" pitchFamily="2" charset="0"/>
                <a:cs typeface="Phetsarath OT" pitchFamily="2" charset="0"/>
              </a:rPr>
              <a:t>VII. </a:t>
            </a:r>
            <a:r>
              <a:rPr lang="en-US" sz="2800" b="1" dirty="0" err="1" smtClean="0">
                <a:latin typeface="Phetsarath OT" pitchFamily="2" charset="0"/>
                <a:cs typeface="Phetsarath OT" pitchFamily="2" charset="0"/>
              </a:rPr>
              <a:t>ຜົນສຳເລັດຂອງການຝຶກອົບຮົມ</a:t>
            </a:r>
            <a:endParaRPr lang="th-TH" sz="2800" b="1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1214422"/>
            <a:ext cx="8505092" cy="564357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ນັກຮຽນຕັດຫຍິບທີ່ສາມາດໄປຕັ້ງຮ້ານເປັນຂອງຕົນເອງ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ໂດຍໄດ້ຢືມທຶນສິນເຊື່ອຈຳນວນ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2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ຄົນ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, 3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ຄົນໄດ້ເຮັດວຽກເປັນຜູ້ຊ່ວຍຢູ່ຮ້ານຕັດຫຍິບ</a:t>
            </a:r>
            <a:r>
              <a:rPr lang="lo-LA" sz="1800" dirty="0" smtClean="0">
                <a:latin typeface="Phetsarath OT" pitchFamily="2" charset="0"/>
                <a:cs typeface="Phetsarath OT" pitchFamily="2" charset="0"/>
              </a:rPr>
              <a:t>,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2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ຄົນ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ຮັບເຄື່ອງໂຫຼມາຫຍິບ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ຕັດຢູ່ເຮືອນ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, 7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ຄົນ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ເຂດຫ່າງໄກສອກຫຼີ້ກ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ເຮັດການຜະລິດ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ເປັນຫຼັກ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ເວລາຫວ້າງຈຶ່ງໄດ້ຫຍິບ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. </a:t>
            </a:r>
          </a:p>
          <a:p>
            <a:pPr algn="just">
              <a:lnSpc>
                <a:spcPct val="150000"/>
              </a:lnSpc>
              <a:buFont typeface="Phetsarath OT" pitchFamily="2" charset="0"/>
              <a:buChar char="­"/>
            </a:pP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ຜູ້ຕັ້ງຮ້ານ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ມີລາຍຮັບສະເລ່ຍ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 </a:t>
            </a:r>
            <a:r>
              <a:rPr lang="lo-LA" sz="1800" dirty="0" smtClean="0">
                <a:latin typeface="Phetsarath OT" pitchFamily="2" charset="0"/>
                <a:cs typeface="Phetsarath OT" pitchFamily="2" charset="0"/>
              </a:rPr>
              <a:t>2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,0</a:t>
            </a:r>
            <a:r>
              <a:rPr lang="lo-LA" sz="1800" dirty="0" smtClean="0">
                <a:latin typeface="Phetsarath OT" pitchFamily="2" charset="0"/>
                <a:cs typeface="Phetsarath OT" pitchFamily="2" charset="0"/>
              </a:rPr>
              <a:t>0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0,000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ກວ່າກີບ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/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ເດືອນ</a:t>
            </a:r>
            <a:endParaRPr lang="en-US" sz="1800" dirty="0" smtClean="0">
              <a:latin typeface="Phetsarath OT" pitchFamily="2" charset="0"/>
              <a:cs typeface="Phetsarath OT" pitchFamily="2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ເປັນຜູ້ຊ່ວຍຢູ່ຮ້ານ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ມີລາຍຮັບສະ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ເລ່ຍ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800,000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ກີບ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/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ເດືອນ</a:t>
            </a:r>
            <a:endParaRPr lang="en-US" sz="1800" dirty="0" smtClean="0">
              <a:latin typeface="Phetsarath OT" pitchFamily="2" charset="0"/>
              <a:cs typeface="Phetsarath OT" pitchFamily="2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ຮັບເຄື່ອງໂຫຼມາຫຍິບ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ຕັດຢູ່ເຮືອນ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1,250,000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ກວ່າກີບ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/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ເດືອນ</a:t>
            </a:r>
            <a:endParaRPr lang="lo-LA" sz="1800" dirty="0" smtClean="0">
              <a:latin typeface="Phetsarath OT" pitchFamily="2" charset="0"/>
              <a:cs typeface="Phetsarath OT" pitchFamily="2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lo-LA" sz="1800" dirty="0" smtClean="0">
                <a:latin typeface="Phetsarath OT" pitchFamily="2" charset="0"/>
                <a:cs typeface="Phetsarath OT" pitchFamily="2" charset="0"/>
              </a:rPr>
              <a:t>-   ເຂດຫ່າງໄກສອກຫຼີ້ກ ເຮັດການຜະລິດ ມີລາຍຮັບສະເລ່ຍ 300,000 ກວ່າກີບ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/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ເດືອນ</a:t>
            </a:r>
            <a:endParaRPr lang="en-US" sz="1800" dirty="0" smtClean="0">
              <a:latin typeface="Phetsarath OT" pitchFamily="2" charset="0"/>
              <a:cs typeface="Phetsarath OT" pitchFamily="2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ນັກຮຽນເສີມສວຍທີ່ສາມາດໄປຕັ້ງຮ້ານເປັນຂອງຕົນເອງ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ໂດຍໄດ້ຢືມທຶນສິນເຊື່ອຈຳນວນ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3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ຄົນ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, 4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ຄົນ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ໄດ້ເຮັດວຽກເປັນຜູ້ຊ່ວຍຢູ່ຮ້ານເສີມສວຍ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, 5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ຄົນເລາະເຮັດຕາມບ້ານ</a:t>
            </a:r>
            <a:endParaRPr lang="en-US" sz="1800" dirty="0" smtClean="0">
              <a:latin typeface="Phetsarath OT" pitchFamily="2" charset="0"/>
              <a:cs typeface="Phetsarath OT" pitchFamily="2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ຜູ້ຕັ້ງຮ້ານມີລາຍຮັບສະເລ່ຍ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1,</a:t>
            </a:r>
            <a:r>
              <a:rPr lang="lo-LA" sz="1800" dirty="0" smtClean="0">
                <a:latin typeface="Phetsarath OT" pitchFamily="2" charset="0"/>
                <a:cs typeface="Phetsarath OT" pitchFamily="2" charset="0"/>
              </a:rPr>
              <a:t>000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,000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ກ່ວາກີບ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/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ເດືອນ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ເປັນຜູ້ຊ່ວຍຢູ່ຮ້ານມີລາຍຮັບສະເລ່ຍ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800,000ກີບ/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ເດືອນ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ເລາະເຮັດຕາມບ້ານ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ຫຼື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ເວລາຫວ້າງ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ມີລາຍຮັບສະເລ່ຍ</a:t>
            </a:r>
            <a:r>
              <a:rPr lang="en-US" sz="1800" smtClean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1800" smtClean="0">
                <a:latin typeface="Phetsarath OT" pitchFamily="2" charset="0"/>
                <a:cs typeface="Phetsarath OT" pitchFamily="2" charset="0"/>
              </a:rPr>
              <a:t>300,000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ກວ່າກີບ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/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ເດືອນ</a:t>
            </a:r>
            <a:endParaRPr lang="en-US" sz="1800" dirty="0" smtClean="0">
              <a:latin typeface="Phetsarath OT" pitchFamily="2" charset="0"/>
              <a:cs typeface="Phetsarath OT" pitchFamily="2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ໄດ້ປ່ອຍທຶນສິນເຊື່ອໃຫ້ນັກຮຽນຍິງຈຳນວນ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5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ຄົນ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ໃນວົງເງິນ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8,000,000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ກີບ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(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ຜູ່ໜຶ່ງ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 1,600,000 </a:t>
            </a:r>
            <a:r>
              <a:rPr lang="en-US" sz="1800" dirty="0" err="1" smtClean="0">
                <a:latin typeface="Phetsarath OT" pitchFamily="2" charset="0"/>
                <a:cs typeface="Phetsarath OT" pitchFamily="2" charset="0"/>
              </a:rPr>
              <a:t>ກີບ</a:t>
            </a:r>
            <a:r>
              <a:rPr lang="en-US" sz="1800" dirty="0" smtClean="0">
                <a:latin typeface="Phetsarath OT" pitchFamily="2" charset="0"/>
                <a:cs typeface="Phetsarath OT" pitchFamily="2" charset="0"/>
              </a:rPr>
              <a:t>).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1538" y="6407944"/>
            <a:ext cx="7643866" cy="365125"/>
          </a:xfrm>
        </p:spPr>
        <p:txBody>
          <a:bodyPr/>
          <a:lstStyle/>
          <a:p>
            <a:pPr algn="ctr"/>
            <a:r>
              <a:rPr lang="lo-LA" dirty="0" smtClean="0">
                <a:latin typeface="Phetsarath OT" pitchFamily="2" charset="0"/>
                <a:cs typeface="Phetsarath OT" pitchFamily="2" charset="0"/>
              </a:rPr>
              <a:t>ສູນຝຶກອົບຮົມວິຊາຊີບສະຫະພັນແມ່ຍິງແຂວງຫຼວງພະບາງ</a:t>
            </a: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3AB4-284E-4F46-9737-12C8B2305C1C}" type="slidenum">
              <a:rPr lang="th-TH" smtClean="0"/>
              <a:pPr/>
              <a:t>8</a:t>
            </a:fld>
            <a:endParaRPr lang="th-TH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Phetsarath OT" pitchFamily="2" charset="0"/>
                <a:cs typeface="Phetsarath OT" pitchFamily="2" charset="0"/>
              </a:rPr>
              <a:t>VIII. </a:t>
            </a:r>
            <a:r>
              <a:rPr lang="en-US" sz="2800" dirty="0" err="1" smtClean="0">
                <a:latin typeface="Phetsarath OT" pitchFamily="2" charset="0"/>
                <a:cs typeface="Phetsarath OT" pitchFamily="2" charset="0"/>
              </a:rPr>
              <a:t>ຄວາມຍືນຍົງ</a:t>
            </a:r>
            <a:endParaRPr lang="th-TH" sz="2800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500174"/>
            <a:ext cx="7855270" cy="4800600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ຫັນ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ເອົາ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ພະນັກງານ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ວິຊາ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ພາຍ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ໃນ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ມາ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ເປັນ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ຄູ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ຝຶກ ພ້ອມ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ທັງຫັນໄປສູ່ການບໍລິການປະຈຳວັນ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lo-LA" sz="2000" dirty="0" smtClean="0">
                <a:latin typeface="Phetsarath OT" pitchFamily="2" charset="0"/>
                <a:cs typeface="Phetsarath OT" pitchFamily="2" charset="0"/>
              </a:rPr>
              <a:t>ແລະ ຮັບຈ້າງ</a:t>
            </a:r>
            <a:r>
              <a:rPr lang="en-US" sz="2000" dirty="0" err="1" smtClean="0">
                <a:latin typeface="Phetsarath OT" pitchFamily="2" charset="0"/>
                <a:cs typeface="Phetsarath OT" pitchFamily="2" charset="0"/>
              </a:rPr>
              <a:t>ຝຶກອົບຮົມ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lo-LA" sz="2000" dirty="0" smtClean="0">
                <a:solidFill>
                  <a:srgbClr val="FF0000"/>
                </a:solidFill>
                <a:latin typeface="Phetsarath OT" pitchFamily="2" charset="0"/>
                <a:cs typeface="Phetsarath OT" pitchFamily="2" charset="0"/>
              </a:rPr>
              <a:t>ມີຄະນະກຳມະການຄຸ້ມຄອງທຶນສິນເຊື່ອປະຈຳສະຫະພັນແມ່ຍິງແຂວງ</a:t>
            </a:r>
            <a:r>
              <a:rPr lang="en-US" sz="2000" dirty="0" smtClean="0">
                <a:solidFill>
                  <a:srgbClr val="FF0000"/>
                </a:solidFill>
                <a:latin typeface="Phetsarath OT" pitchFamily="2" charset="0"/>
                <a:cs typeface="Phetsarath OT" pitchFamily="2" charset="0"/>
              </a:rPr>
              <a:t>. </a:t>
            </a:r>
            <a:r>
              <a:rPr lang="lo-LA" sz="2000" dirty="0" smtClean="0">
                <a:solidFill>
                  <a:srgbClr val="FF0000"/>
                </a:solidFill>
                <a:latin typeface="Phetsarath OT" pitchFamily="2" charset="0"/>
                <a:cs typeface="Phetsarath OT" pitchFamily="2" charset="0"/>
              </a:rPr>
              <a:t>ນອກຈາກນັ້ນຍັງມີສະຫະພັນແມ່ຍິງເມືອງ, ອົງການປົກຄອງບ້ານ ແລະສະຫະພັນແມ່ຍິງບ້ານ ເປັນເຈົ້າການຕິດຕາມ ແລະລາຍງານ</a:t>
            </a:r>
            <a:r>
              <a:rPr lang="en-US" sz="2000" dirty="0" smtClean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endParaRPr lang="th-TH" sz="2000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14414" y="6305550"/>
            <a:ext cx="7396186" cy="476250"/>
          </a:xfrm>
        </p:spPr>
        <p:txBody>
          <a:bodyPr/>
          <a:lstStyle/>
          <a:p>
            <a:pPr algn="ctr"/>
            <a:r>
              <a:rPr lang="lo-LA" dirty="0" smtClean="0">
                <a:latin typeface="Phetsarath OT" pitchFamily="2" charset="0"/>
                <a:cs typeface="Phetsarath OT" pitchFamily="2" charset="0"/>
              </a:rPr>
              <a:t>ສູນຝຶກອົບຮົມວິຊາຊີບສະຫະພັນແມ່ຍິງແຂວງຫຼວງພະບາງ</a:t>
            </a: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3AB4-284E-4F46-9737-12C8B2305C1C}" type="slidenum">
              <a:rPr lang="th-TH" smtClean="0"/>
              <a:pPr/>
              <a:t>9</a:t>
            </a:fld>
            <a:endParaRPr lang="th-TH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1792</TotalTime>
  <Words>1165</Words>
  <Application>Microsoft Office PowerPoint</Application>
  <PresentationFormat>On-screen Show (4:3)</PresentationFormat>
  <Paragraphs>101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ບົດລາຍງານ ການຈັດຕັ້ງປະຕິບັດວຽກງານການຝຶກອົບຮົມວິຊາຊີບ ຂອງສູນຝຶກອົບຮົມວິຊາຊີບສະຫະພັນແມ່ຍິງແຂວງ ຫຼວງພະບາງ ປະຈຳປີ 2016   </vt:lpstr>
      <vt:lpstr>ຈຸດປະສົງ</vt:lpstr>
      <vt:lpstr>II. ກຸ່ມເປົ້າໝາຍ</vt:lpstr>
      <vt:lpstr>III. ວິທີການຈັດຕັ້ງປະຕິບັດ</vt:lpstr>
      <vt:lpstr>IV. ໄລຍະເວລາ</vt:lpstr>
      <vt:lpstr>V. ວິຊາທີ່ນຳມາສອນ</vt:lpstr>
      <vt:lpstr>VI. ຄູສອນ</vt:lpstr>
      <vt:lpstr>VII. ຜົນສຳເລັດຂອງການຝຶກອົບຮົມ</vt:lpstr>
      <vt:lpstr>VIII. ຄວາມຍືນຍົງ</vt:lpstr>
      <vt:lpstr>- ຜ່ານການຈັດຕັ້ງປະຕິບັດກິດຈະກຳຝຶກອົບຮົມວິຊາຊີບໃນໄລຍະ 1 ປີ  ພວກເຮົາສາມາດຕີລາຄາໄດ້ດ້ານດີ ແລະ ຂໍ້ຄົງຄ້າງດັ່ງນີ້:</vt:lpstr>
      <vt:lpstr>Slide 11</vt:lpstr>
      <vt:lpstr>IX. ສິ່ງທ້າທາຍ</vt:lpstr>
      <vt:lpstr>ຂໍຂອບໃຈ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HomeUser</dc:creator>
  <cp:lastModifiedBy>phongsavanh IT</cp:lastModifiedBy>
  <cp:revision>280</cp:revision>
  <dcterms:created xsi:type="dcterms:W3CDTF">2015-06-22T02:01:23Z</dcterms:created>
  <dcterms:modified xsi:type="dcterms:W3CDTF">2016-06-29T00:20:15Z</dcterms:modified>
</cp:coreProperties>
</file>