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2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5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6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5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5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9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7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3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7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7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80ADA-CFBD-49CC-9BD5-3BC57D8B33D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B6ACF-AAB0-427A-83C6-CBE30D328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7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410200"/>
          </a:xfrm>
        </p:spPr>
        <p:txBody>
          <a:bodyPr>
            <a:normAutofit/>
          </a:bodyPr>
          <a:lstStyle/>
          <a:p>
            <a:r>
              <a:rPr lang="lo-LA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ພິທີເປີດຝືກອົບຮົມ</a:t>
            </a:r>
            <a:br>
              <a:rPr lang="lo-LA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r>
              <a:rPr lang="en-US" sz="6000" b="1" dirty="0" smtClean="0">
                <a:solidFill>
                  <a:srgbClr val="0070C0"/>
                </a:solidFill>
                <a:latin typeface="Phetsarath OT" pitchFamily="2" charset="2"/>
                <a:ea typeface="Phetsarath OT" pitchFamily="2" charset="2"/>
                <a:cs typeface="Phetsarath OT" pitchFamily="2" charset="2"/>
              </a:rPr>
              <a:t>OPTIMIZATION</a:t>
            </a:r>
            <a:r>
              <a:rPr lang="en-US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/>
            </a:r>
            <a:br>
              <a:rPr lang="en-US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r>
              <a:rPr lang="lo-LA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ອທອ ແຂວງ ຫົວພັນ</a:t>
            </a:r>
            <a:br>
              <a:rPr lang="lo-LA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r>
              <a:rPr lang="en-US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17-22 </a:t>
            </a:r>
            <a:r>
              <a:rPr lang="en-US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/</a:t>
            </a:r>
            <a:r>
              <a:rPr lang="en-US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03/2016</a:t>
            </a:r>
            <a:r>
              <a:rPr lang="lo-LA" sz="60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/>
            </a:r>
            <a:br>
              <a:rPr lang="lo-LA" sz="60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ກ່າວເປິດ</a:t>
            </a:r>
            <a:r>
              <a:rPr lang="lo-LA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ໂດຍ: ທ່ານ</a:t>
            </a:r>
            <a:r>
              <a:rPr lang="en-US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.</a:t>
            </a:r>
            <a:r>
              <a:rPr lang="lo-LA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 ຮ</a:t>
            </a:r>
            <a:r>
              <a:rPr lang="en-US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.</a:t>
            </a:r>
            <a:r>
              <a:rPr lang="lo-LA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 ຜອ</a:t>
            </a:r>
            <a:r>
              <a:rPr lang="en-US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.</a:t>
            </a:r>
            <a:r>
              <a:rPr lang="lo-LA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 ອທອ</a:t>
            </a:r>
            <a:r>
              <a:rPr lang="en-US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.</a:t>
            </a:r>
            <a:r>
              <a:rPr lang="lo-LA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ແຂວງ </a:t>
            </a: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ຫົວພັນ</a:t>
            </a:r>
            <a:r>
              <a:rPr lang="en-US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.</a:t>
            </a:r>
            <a:br>
              <a:rPr lang="en-US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r>
              <a:rPr lang="en-US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 </a:t>
            </a: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ທ່ານ </a:t>
            </a:r>
            <a:r>
              <a:rPr lang="lo-LA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ສຸດທິ</a:t>
            </a: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ດາ</a:t>
            </a:r>
            <a:r>
              <a:rPr lang="en-US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 </a:t>
            </a: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ອີນສີບົວ</a:t>
            </a:r>
            <a:r>
              <a:rPr lang="lo-LA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/>
            </a:r>
            <a:br>
              <a:rPr lang="lo-LA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r>
              <a:rPr lang="lo-LA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/>
            </a:r>
            <a:br>
              <a:rPr lang="lo-LA" sz="2200" b="1" dirty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endParaRPr lang="en-US" sz="2200" b="1" dirty="0">
              <a:latin typeface="Phetsarath OT" pitchFamily="2" charset="2"/>
              <a:ea typeface="Phetsarath OT" pitchFamily="2" charset="2"/>
              <a:cs typeface="Phetsarath OT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417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410200"/>
          </a:xfrm>
        </p:spPr>
        <p:txBody>
          <a:bodyPr>
            <a:normAutofit/>
          </a:bodyPr>
          <a:lstStyle/>
          <a:p>
            <a:r>
              <a:rPr lang="lo-LA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ພິທີປີດຝືກ</a:t>
            </a:r>
            <a:r>
              <a:rPr lang="lo-LA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ອົບຮົມ</a:t>
            </a:r>
            <a:br>
              <a:rPr lang="lo-LA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r>
              <a:rPr lang="en-US" sz="6000" b="1" dirty="0" smtClean="0">
                <a:solidFill>
                  <a:srgbClr val="0070C0"/>
                </a:solidFill>
                <a:latin typeface="Phetsarath OT" pitchFamily="2" charset="2"/>
                <a:ea typeface="Phetsarath OT" pitchFamily="2" charset="2"/>
                <a:cs typeface="Phetsarath OT" pitchFamily="2" charset="2"/>
              </a:rPr>
              <a:t>OPTIMIZATION</a:t>
            </a:r>
            <a:r>
              <a:rPr lang="en-US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/>
            </a:r>
            <a:br>
              <a:rPr lang="en-US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r>
              <a:rPr lang="lo-LA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ອທອ ແຂວງ ຫົວພັນ</a:t>
            </a:r>
            <a:br>
              <a:rPr lang="lo-LA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r>
              <a:rPr lang="en-US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22 /03/2016</a:t>
            </a:r>
            <a:r>
              <a:rPr lang="lo-LA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/>
            </a:r>
            <a:br>
              <a:rPr lang="lo-LA" sz="60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ກ່າວປິດໂດຍ: ທ່ານ</a:t>
            </a:r>
            <a:r>
              <a:rPr lang="en-US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.</a:t>
            </a: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 ຮ</a:t>
            </a:r>
            <a:r>
              <a:rPr lang="en-US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.</a:t>
            </a: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 ຜອ</a:t>
            </a:r>
            <a:r>
              <a:rPr lang="en-US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.</a:t>
            </a: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 ອທອ</a:t>
            </a:r>
            <a:r>
              <a:rPr lang="en-US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.</a:t>
            </a: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ແຂວງ ຫົວພັນ</a:t>
            </a:r>
            <a:r>
              <a:rPr lang="en-US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 , </a:t>
            </a: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>ທ່ານ ສຸດທິດາ ອິນສີບົວ</a:t>
            </a:r>
            <a: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  <a:t/>
            </a:r>
            <a:br>
              <a:rPr lang="lo-LA" sz="2200" b="1" dirty="0" smtClean="0">
                <a:latin typeface="Phetsarath OT" pitchFamily="2" charset="2"/>
                <a:ea typeface="Phetsarath OT" pitchFamily="2" charset="2"/>
                <a:cs typeface="Phetsarath OT" pitchFamily="2" charset="2"/>
              </a:rPr>
            </a:br>
            <a:endParaRPr lang="en-US" sz="2200" b="1" dirty="0">
              <a:latin typeface="Phetsarath OT" pitchFamily="2" charset="2"/>
              <a:ea typeface="Phetsarath OT" pitchFamily="2" charset="2"/>
              <a:cs typeface="Phetsarath OT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6208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ພິທີເປີດຝືກອົບຮົມ OPTIMIZATION ອທອ ແຂວງ ຫົວພັນ 17-22 /03/2016 ກ່າວເປິດໂດຍ: ທ່ານ. ຮ. ຜອ. ອທອ.ແຂວງ ຫົວພັນ.  ທ່ານ ສຸດທິດາ ອີນສີບົວ  </vt:lpstr>
      <vt:lpstr>ພິທີປີດຝືກອົບຮົມ OPTIMIZATION ອທອ ແຂວງ ຫົວພັນ 22 /03/2016 ກ່າວປິດໂດຍ: ທ່ານ. ຮ. ຜອ. ອທອ.ແຂວງ ຫົວພັນ , ທ່ານ ສຸດທິດາ ອິນສີບົວ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ພິທີເປີດຝືກອົບຮົມ OPTIMIZATION ອທອ ແຂວງ ຫົວພັນ 17-23 /03/2016 </dc:title>
  <dc:creator>admin1</dc:creator>
  <cp:lastModifiedBy>admin1</cp:lastModifiedBy>
  <cp:revision>5</cp:revision>
  <dcterms:created xsi:type="dcterms:W3CDTF">2016-03-17T06:29:44Z</dcterms:created>
  <dcterms:modified xsi:type="dcterms:W3CDTF">2016-03-21T09:33:40Z</dcterms:modified>
</cp:coreProperties>
</file>