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80ADA-CFBD-49CC-9BD5-3BC57D8B33D7}" type="datetimeFigureOut">
              <a:rPr lang="en-US" smtClean="0"/>
              <a:t>3/21/2016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B6ACF-AAB0-427A-83C6-CBE30D328E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60204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80ADA-CFBD-49CC-9BD5-3BC57D8B33D7}" type="datetimeFigureOut">
              <a:rPr lang="en-US" smtClean="0"/>
              <a:t>3/21/2016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B6ACF-AAB0-427A-83C6-CBE30D328E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6541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80ADA-CFBD-49CC-9BD5-3BC57D8B33D7}" type="datetimeFigureOut">
              <a:rPr lang="en-US" smtClean="0"/>
              <a:t>3/21/2016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B6ACF-AAB0-427A-83C6-CBE30D328E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9633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80ADA-CFBD-49CC-9BD5-3BC57D8B33D7}" type="datetimeFigureOut">
              <a:rPr lang="en-US" smtClean="0"/>
              <a:t>3/21/2016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B6ACF-AAB0-427A-83C6-CBE30D328E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36571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80ADA-CFBD-49CC-9BD5-3BC57D8B33D7}" type="datetimeFigureOut">
              <a:rPr lang="en-US" smtClean="0"/>
              <a:t>3/21/2016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B6ACF-AAB0-427A-83C6-CBE30D328E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9575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80ADA-CFBD-49CC-9BD5-3BC57D8B33D7}" type="datetimeFigureOut">
              <a:rPr lang="en-US" smtClean="0"/>
              <a:t>3/21/2016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B6ACF-AAB0-427A-83C6-CBE30D328E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5958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80ADA-CFBD-49CC-9BD5-3BC57D8B33D7}" type="datetimeFigureOut">
              <a:rPr lang="en-US" smtClean="0"/>
              <a:t>3/21/2016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B6ACF-AAB0-427A-83C6-CBE30D328E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2739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80ADA-CFBD-49CC-9BD5-3BC57D8B33D7}" type="datetimeFigureOut">
              <a:rPr lang="en-US" smtClean="0"/>
              <a:t>3/21/2016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B6ACF-AAB0-427A-83C6-CBE30D328E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33355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80ADA-CFBD-49CC-9BD5-3BC57D8B33D7}" type="datetimeFigureOut">
              <a:rPr lang="en-US" smtClean="0"/>
              <a:t>3/21/2016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B6ACF-AAB0-427A-83C6-CBE30D328E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3558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80ADA-CFBD-49CC-9BD5-3BC57D8B33D7}" type="datetimeFigureOut">
              <a:rPr lang="en-US" smtClean="0"/>
              <a:t>3/21/2016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B6ACF-AAB0-427A-83C6-CBE30D328E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7745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80ADA-CFBD-49CC-9BD5-3BC57D8B33D7}" type="datetimeFigureOut">
              <a:rPr lang="en-US" smtClean="0"/>
              <a:t>3/21/2016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B6ACF-AAB0-427A-83C6-CBE30D328E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3704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780ADA-CFBD-49CC-9BD5-3BC57D8B33D7}" type="datetimeFigureOut">
              <a:rPr lang="en-US" smtClean="0"/>
              <a:t>3/21/2016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FB6ACF-AAB0-427A-83C6-CBE30D328E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87716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0"/>
            <a:ext cx="7772400" cy="5410200"/>
          </a:xfrm>
        </p:spPr>
        <p:txBody>
          <a:bodyPr>
            <a:normAutofit/>
          </a:bodyPr>
          <a:lstStyle/>
          <a:p>
            <a:r>
              <a:rPr lang="lo-LA" sz="6000" b="1" dirty="0" smtClean="0">
                <a:latin typeface="Phetsarath OT" pitchFamily="2" charset="2"/>
                <a:ea typeface="Phetsarath OT" pitchFamily="2" charset="2"/>
                <a:cs typeface="Phetsarath OT" pitchFamily="2" charset="2"/>
              </a:rPr>
              <a:t>ພິທີເປີດຝືກອົບຮົມ</a:t>
            </a:r>
            <a:br>
              <a:rPr lang="lo-LA" sz="6000" b="1" dirty="0" smtClean="0">
                <a:latin typeface="Phetsarath OT" pitchFamily="2" charset="2"/>
                <a:ea typeface="Phetsarath OT" pitchFamily="2" charset="2"/>
                <a:cs typeface="Phetsarath OT" pitchFamily="2" charset="2"/>
              </a:rPr>
            </a:br>
            <a:r>
              <a:rPr lang="en-US" sz="6000" b="1" dirty="0" smtClean="0">
                <a:solidFill>
                  <a:srgbClr val="0070C0"/>
                </a:solidFill>
                <a:latin typeface="Phetsarath OT" pitchFamily="2" charset="2"/>
                <a:ea typeface="Phetsarath OT" pitchFamily="2" charset="2"/>
                <a:cs typeface="Phetsarath OT" pitchFamily="2" charset="2"/>
              </a:rPr>
              <a:t>OPTIMIZATION</a:t>
            </a:r>
            <a:r>
              <a:rPr lang="en-US" sz="6000" b="1" dirty="0" smtClean="0">
                <a:latin typeface="Phetsarath OT" pitchFamily="2" charset="2"/>
                <a:ea typeface="Phetsarath OT" pitchFamily="2" charset="2"/>
                <a:cs typeface="Phetsarath OT" pitchFamily="2" charset="2"/>
              </a:rPr>
              <a:t/>
            </a:r>
            <a:br>
              <a:rPr lang="en-US" sz="6000" b="1" dirty="0" smtClean="0">
                <a:latin typeface="Phetsarath OT" pitchFamily="2" charset="2"/>
                <a:ea typeface="Phetsarath OT" pitchFamily="2" charset="2"/>
                <a:cs typeface="Phetsarath OT" pitchFamily="2" charset="2"/>
              </a:rPr>
            </a:br>
            <a:r>
              <a:rPr lang="lo-LA" sz="6000" b="1" dirty="0" smtClean="0">
                <a:latin typeface="Phetsarath OT" pitchFamily="2" charset="2"/>
                <a:ea typeface="Phetsarath OT" pitchFamily="2" charset="2"/>
                <a:cs typeface="Phetsarath OT" pitchFamily="2" charset="2"/>
              </a:rPr>
              <a:t>ອທອ ແຂວງ ຫົວພັນ</a:t>
            </a:r>
            <a:br>
              <a:rPr lang="lo-LA" sz="6000" b="1" dirty="0" smtClean="0">
                <a:latin typeface="Phetsarath OT" pitchFamily="2" charset="2"/>
                <a:ea typeface="Phetsarath OT" pitchFamily="2" charset="2"/>
                <a:cs typeface="Phetsarath OT" pitchFamily="2" charset="2"/>
              </a:rPr>
            </a:br>
            <a:r>
              <a:rPr lang="en-US" sz="6000" b="1" dirty="0" smtClean="0">
                <a:latin typeface="Phetsarath OT" pitchFamily="2" charset="2"/>
                <a:ea typeface="Phetsarath OT" pitchFamily="2" charset="2"/>
                <a:cs typeface="Phetsarath OT" pitchFamily="2" charset="2"/>
              </a:rPr>
              <a:t>17-22 </a:t>
            </a:r>
            <a:r>
              <a:rPr lang="en-US" sz="6000" b="1" dirty="0" smtClean="0">
                <a:latin typeface="Phetsarath OT" pitchFamily="2" charset="2"/>
                <a:ea typeface="Phetsarath OT" pitchFamily="2" charset="2"/>
                <a:cs typeface="Phetsarath OT" pitchFamily="2" charset="2"/>
              </a:rPr>
              <a:t>/</a:t>
            </a:r>
            <a:r>
              <a:rPr lang="en-US" sz="6000" b="1" dirty="0" smtClean="0">
                <a:latin typeface="Phetsarath OT" pitchFamily="2" charset="2"/>
                <a:ea typeface="Phetsarath OT" pitchFamily="2" charset="2"/>
                <a:cs typeface="Phetsarath OT" pitchFamily="2" charset="2"/>
              </a:rPr>
              <a:t>03/2016</a:t>
            </a:r>
            <a:r>
              <a:rPr lang="lo-LA" sz="6000" b="1" dirty="0">
                <a:latin typeface="Phetsarath OT" pitchFamily="2" charset="2"/>
                <a:ea typeface="Phetsarath OT" pitchFamily="2" charset="2"/>
                <a:cs typeface="Phetsarath OT" pitchFamily="2" charset="2"/>
              </a:rPr>
              <a:t/>
            </a:r>
            <a:br>
              <a:rPr lang="lo-LA" sz="6000" b="1" dirty="0">
                <a:latin typeface="Phetsarath OT" pitchFamily="2" charset="2"/>
                <a:ea typeface="Phetsarath OT" pitchFamily="2" charset="2"/>
                <a:cs typeface="Phetsarath OT" pitchFamily="2" charset="2"/>
              </a:rPr>
            </a:br>
            <a:r>
              <a:rPr lang="lo-LA" sz="2200" b="1" dirty="0" smtClean="0">
                <a:latin typeface="Phetsarath OT" pitchFamily="2" charset="2"/>
                <a:ea typeface="Phetsarath OT" pitchFamily="2" charset="2"/>
                <a:cs typeface="Phetsarath OT" pitchFamily="2" charset="2"/>
              </a:rPr>
              <a:t>ກ່າວເປິດ</a:t>
            </a:r>
            <a:r>
              <a:rPr lang="lo-LA" sz="2200" b="1" dirty="0">
                <a:latin typeface="Phetsarath OT" pitchFamily="2" charset="2"/>
                <a:ea typeface="Phetsarath OT" pitchFamily="2" charset="2"/>
                <a:cs typeface="Phetsarath OT" pitchFamily="2" charset="2"/>
              </a:rPr>
              <a:t>ໂດຍ: ທ່ານ</a:t>
            </a:r>
            <a:r>
              <a:rPr lang="en-US" sz="2200" b="1" dirty="0">
                <a:latin typeface="Phetsarath OT" pitchFamily="2" charset="2"/>
                <a:ea typeface="Phetsarath OT" pitchFamily="2" charset="2"/>
                <a:cs typeface="Phetsarath OT" pitchFamily="2" charset="2"/>
              </a:rPr>
              <a:t>.</a:t>
            </a:r>
            <a:r>
              <a:rPr lang="lo-LA" sz="2200" b="1" dirty="0">
                <a:latin typeface="Phetsarath OT" pitchFamily="2" charset="2"/>
                <a:ea typeface="Phetsarath OT" pitchFamily="2" charset="2"/>
                <a:cs typeface="Phetsarath OT" pitchFamily="2" charset="2"/>
              </a:rPr>
              <a:t> ຮ</a:t>
            </a:r>
            <a:r>
              <a:rPr lang="en-US" sz="2200" b="1" dirty="0">
                <a:latin typeface="Phetsarath OT" pitchFamily="2" charset="2"/>
                <a:ea typeface="Phetsarath OT" pitchFamily="2" charset="2"/>
                <a:cs typeface="Phetsarath OT" pitchFamily="2" charset="2"/>
              </a:rPr>
              <a:t>.</a:t>
            </a:r>
            <a:r>
              <a:rPr lang="lo-LA" sz="2200" b="1" dirty="0">
                <a:latin typeface="Phetsarath OT" pitchFamily="2" charset="2"/>
                <a:ea typeface="Phetsarath OT" pitchFamily="2" charset="2"/>
                <a:cs typeface="Phetsarath OT" pitchFamily="2" charset="2"/>
              </a:rPr>
              <a:t> ຜອ</a:t>
            </a:r>
            <a:r>
              <a:rPr lang="en-US" sz="2200" b="1" dirty="0">
                <a:latin typeface="Phetsarath OT" pitchFamily="2" charset="2"/>
                <a:ea typeface="Phetsarath OT" pitchFamily="2" charset="2"/>
                <a:cs typeface="Phetsarath OT" pitchFamily="2" charset="2"/>
              </a:rPr>
              <a:t>.</a:t>
            </a:r>
            <a:r>
              <a:rPr lang="lo-LA" sz="2200" b="1" dirty="0">
                <a:latin typeface="Phetsarath OT" pitchFamily="2" charset="2"/>
                <a:ea typeface="Phetsarath OT" pitchFamily="2" charset="2"/>
                <a:cs typeface="Phetsarath OT" pitchFamily="2" charset="2"/>
              </a:rPr>
              <a:t> ອທອ</a:t>
            </a:r>
            <a:r>
              <a:rPr lang="en-US" sz="2200" b="1" dirty="0">
                <a:latin typeface="Phetsarath OT" pitchFamily="2" charset="2"/>
                <a:ea typeface="Phetsarath OT" pitchFamily="2" charset="2"/>
                <a:cs typeface="Phetsarath OT" pitchFamily="2" charset="2"/>
              </a:rPr>
              <a:t>.</a:t>
            </a:r>
            <a:r>
              <a:rPr lang="lo-LA" sz="2200" b="1" dirty="0">
                <a:latin typeface="Phetsarath OT" pitchFamily="2" charset="2"/>
                <a:ea typeface="Phetsarath OT" pitchFamily="2" charset="2"/>
                <a:cs typeface="Phetsarath OT" pitchFamily="2" charset="2"/>
              </a:rPr>
              <a:t>ແຂວງ </a:t>
            </a:r>
            <a:r>
              <a:rPr lang="lo-LA" sz="2200" b="1" dirty="0" smtClean="0">
                <a:latin typeface="Phetsarath OT" pitchFamily="2" charset="2"/>
                <a:ea typeface="Phetsarath OT" pitchFamily="2" charset="2"/>
                <a:cs typeface="Phetsarath OT" pitchFamily="2" charset="2"/>
              </a:rPr>
              <a:t>ຫົວພັນ</a:t>
            </a:r>
            <a:r>
              <a:rPr lang="en-US" sz="2200" b="1" dirty="0" smtClean="0">
                <a:latin typeface="Phetsarath OT" pitchFamily="2" charset="2"/>
                <a:ea typeface="Phetsarath OT" pitchFamily="2" charset="2"/>
                <a:cs typeface="Phetsarath OT" pitchFamily="2" charset="2"/>
              </a:rPr>
              <a:t>.</a:t>
            </a:r>
            <a:br>
              <a:rPr lang="en-US" sz="2200" b="1" dirty="0" smtClean="0">
                <a:latin typeface="Phetsarath OT" pitchFamily="2" charset="2"/>
                <a:ea typeface="Phetsarath OT" pitchFamily="2" charset="2"/>
                <a:cs typeface="Phetsarath OT" pitchFamily="2" charset="2"/>
              </a:rPr>
            </a:br>
            <a:r>
              <a:rPr lang="en-US" sz="2200" b="1" dirty="0" smtClean="0">
                <a:latin typeface="Phetsarath OT" pitchFamily="2" charset="2"/>
                <a:ea typeface="Phetsarath OT" pitchFamily="2" charset="2"/>
                <a:cs typeface="Phetsarath OT" pitchFamily="2" charset="2"/>
              </a:rPr>
              <a:t> </a:t>
            </a:r>
            <a:r>
              <a:rPr lang="lo-LA" sz="2200" b="1" dirty="0" smtClean="0">
                <a:latin typeface="Phetsarath OT" pitchFamily="2" charset="2"/>
                <a:ea typeface="Phetsarath OT" pitchFamily="2" charset="2"/>
                <a:cs typeface="Phetsarath OT" pitchFamily="2" charset="2"/>
              </a:rPr>
              <a:t>ທ່ານ </a:t>
            </a:r>
            <a:r>
              <a:rPr lang="lo-LA" sz="2200" b="1" dirty="0">
                <a:latin typeface="Phetsarath OT" pitchFamily="2" charset="2"/>
                <a:ea typeface="Phetsarath OT" pitchFamily="2" charset="2"/>
                <a:cs typeface="Phetsarath OT" pitchFamily="2" charset="2"/>
              </a:rPr>
              <a:t>ສຸດທິ</a:t>
            </a:r>
            <a:r>
              <a:rPr lang="lo-LA" sz="2200" b="1" dirty="0" smtClean="0">
                <a:latin typeface="Phetsarath OT" pitchFamily="2" charset="2"/>
                <a:ea typeface="Phetsarath OT" pitchFamily="2" charset="2"/>
                <a:cs typeface="Phetsarath OT" pitchFamily="2" charset="2"/>
              </a:rPr>
              <a:t>ດາ</a:t>
            </a:r>
            <a:r>
              <a:rPr lang="en-US" sz="2200" b="1" dirty="0" smtClean="0">
                <a:latin typeface="Phetsarath OT" pitchFamily="2" charset="2"/>
                <a:ea typeface="Phetsarath OT" pitchFamily="2" charset="2"/>
                <a:cs typeface="Phetsarath OT" pitchFamily="2" charset="2"/>
              </a:rPr>
              <a:t> </a:t>
            </a:r>
            <a:r>
              <a:rPr lang="lo-LA" sz="2200" b="1" dirty="0" smtClean="0">
                <a:latin typeface="Phetsarath OT" pitchFamily="2" charset="2"/>
                <a:ea typeface="Phetsarath OT" pitchFamily="2" charset="2"/>
                <a:cs typeface="Phetsarath OT" pitchFamily="2" charset="2"/>
              </a:rPr>
              <a:t>ອີນສີບົວ</a:t>
            </a:r>
            <a:r>
              <a:rPr lang="lo-LA" sz="2200" b="1" dirty="0">
                <a:latin typeface="Phetsarath OT" pitchFamily="2" charset="2"/>
                <a:ea typeface="Phetsarath OT" pitchFamily="2" charset="2"/>
                <a:cs typeface="Phetsarath OT" pitchFamily="2" charset="2"/>
              </a:rPr>
              <a:t/>
            </a:r>
            <a:br>
              <a:rPr lang="lo-LA" sz="2200" b="1" dirty="0">
                <a:latin typeface="Phetsarath OT" pitchFamily="2" charset="2"/>
                <a:ea typeface="Phetsarath OT" pitchFamily="2" charset="2"/>
                <a:cs typeface="Phetsarath OT" pitchFamily="2" charset="2"/>
              </a:rPr>
            </a:br>
            <a:r>
              <a:rPr lang="lo-LA" sz="2200" b="1" dirty="0">
                <a:latin typeface="Phetsarath OT" pitchFamily="2" charset="2"/>
                <a:ea typeface="Phetsarath OT" pitchFamily="2" charset="2"/>
                <a:cs typeface="Phetsarath OT" pitchFamily="2" charset="2"/>
              </a:rPr>
              <a:t/>
            </a:r>
            <a:br>
              <a:rPr lang="lo-LA" sz="2200" b="1" dirty="0">
                <a:latin typeface="Phetsarath OT" pitchFamily="2" charset="2"/>
                <a:ea typeface="Phetsarath OT" pitchFamily="2" charset="2"/>
                <a:cs typeface="Phetsarath OT" pitchFamily="2" charset="2"/>
              </a:rPr>
            </a:br>
            <a:endParaRPr lang="en-US" sz="2200" b="1" dirty="0">
              <a:latin typeface="Phetsarath OT" pitchFamily="2" charset="2"/>
              <a:ea typeface="Phetsarath OT" pitchFamily="2" charset="2"/>
              <a:cs typeface="Phetsarath OT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44172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0"/>
            <a:ext cx="7772400" cy="5410200"/>
          </a:xfrm>
        </p:spPr>
        <p:txBody>
          <a:bodyPr>
            <a:normAutofit/>
          </a:bodyPr>
          <a:lstStyle/>
          <a:p>
            <a:r>
              <a:rPr lang="lo-LA" sz="6000" b="1" dirty="0" smtClean="0">
                <a:latin typeface="Phetsarath OT" pitchFamily="2" charset="2"/>
                <a:ea typeface="Phetsarath OT" pitchFamily="2" charset="2"/>
                <a:cs typeface="Phetsarath OT" pitchFamily="2" charset="2"/>
              </a:rPr>
              <a:t>ພິທີປີດຝືກ</a:t>
            </a:r>
            <a:r>
              <a:rPr lang="lo-LA" sz="6000" b="1" dirty="0" smtClean="0">
                <a:latin typeface="Phetsarath OT" pitchFamily="2" charset="2"/>
                <a:ea typeface="Phetsarath OT" pitchFamily="2" charset="2"/>
                <a:cs typeface="Phetsarath OT" pitchFamily="2" charset="2"/>
              </a:rPr>
              <a:t>ອົບຮົມ</a:t>
            </a:r>
            <a:br>
              <a:rPr lang="lo-LA" sz="6000" b="1" dirty="0" smtClean="0">
                <a:latin typeface="Phetsarath OT" pitchFamily="2" charset="2"/>
                <a:ea typeface="Phetsarath OT" pitchFamily="2" charset="2"/>
                <a:cs typeface="Phetsarath OT" pitchFamily="2" charset="2"/>
              </a:rPr>
            </a:br>
            <a:r>
              <a:rPr lang="en-US" sz="6000" b="1" dirty="0" smtClean="0">
                <a:solidFill>
                  <a:srgbClr val="0070C0"/>
                </a:solidFill>
                <a:latin typeface="Phetsarath OT" pitchFamily="2" charset="2"/>
                <a:ea typeface="Phetsarath OT" pitchFamily="2" charset="2"/>
                <a:cs typeface="Phetsarath OT" pitchFamily="2" charset="2"/>
              </a:rPr>
              <a:t>OPTIMIZATION</a:t>
            </a:r>
            <a:r>
              <a:rPr lang="en-US" sz="6000" b="1" dirty="0" smtClean="0">
                <a:latin typeface="Phetsarath OT" pitchFamily="2" charset="2"/>
                <a:ea typeface="Phetsarath OT" pitchFamily="2" charset="2"/>
                <a:cs typeface="Phetsarath OT" pitchFamily="2" charset="2"/>
              </a:rPr>
              <a:t/>
            </a:r>
            <a:br>
              <a:rPr lang="en-US" sz="6000" b="1" dirty="0" smtClean="0">
                <a:latin typeface="Phetsarath OT" pitchFamily="2" charset="2"/>
                <a:ea typeface="Phetsarath OT" pitchFamily="2" charset="2"/>
                <a:cs typeface="Phetsarath OT" pitchFamily="2" charset="2"/>
              </a:rPr>
            </a:br>
            <a:r>
              <a:rPr lang="lo-LA" sz="6000" b="1" dirty="0" smtClean="0">
                <a:latin typeface="Phetsarath OT" pitchFamily="2" charset="2"/>
                <a:ea typeface="Phetsarath OT" pitchFamily="2" charset="2"/>
                <a:cs typeface="Phetsarath OT" pitchFamily="2" charset="2"/>
              </a:rPr>
              <a:t>ອທອ ແຂວງ ຫົວພັນ</a:t>
            </a:r>
            <a:br>
              <a:rPr lang="lo-LA" sz="6000" b="1" dirty="0" smtClean="0">
                <a:latin typeface="Phetsarath OT" pitchFamily="2" charset="2"/>
                <a:ea typeface="Phetsarath OT" pitchFamily="2" charset="2"/>
                <a:cs typeface="Phetsarath OT" pitchFamily="2" charset="2"/>
              </a:rPr>
            </a:br>
            <a:r>
              <a:rPr lang="en-US" sz="6000" b="1" dirty="0" smtClean="0">
                <a:latin typeface="Phetsarath OT" pitchFamily="2" charset="2"/>
                <a:ea typeface="Phetsarath OT" pitchFamily="2" charset="2"/>
                <a:cs typeface="Phetsarath OT" pitchFamily="2" charset="2"/>
              </a:rPr>
              <a:t>22 /03/2016</a:t>
            </a:r>
            <a:r>
              <a:rPr lang="lo-LA" sz="6000" b="1" dirty="0" smtClean="0">
                <a:latin typeface="Phetsarath OT" pitchFamily="2" charset="2"/>
                <a:ea typeface="Phetsarath OT" pitchFamily="2" charset="2"/>
                <a:cs typeface="Phetsarath OT" pitchFamily="2" charset="2"/>
              </a:rPr>
              <a:t/>
            </a:r>
            <a:br>
              <a:rPr lang="lo-LA" sz="6000" b="1" dirty="0" smtClean="0">
                <a:latin typeface="Phetsarath OT" pitchFamily="2" charset="2"/>
                <a:ea typeface="Phetsarath OT" pitchFamily="2" charset="2"/>
                <a:cs typeface="Phetsarath OT" pitchFamily="2" charset="2"/>
              </a:rPr>
            </a:br>
            <a:r>
              <a:rPr lang="lo-LA" sz="2200" b="1" dirty="0" smtClean="0">
                <a:latin typeface="Phetsarath OT" pitchFamily="2" charset="2"/>
                <a:ea typeface="Phetsarath OT" pitchFamily="2" charset="2"/>
                <a:cs typeface="Phetsarath OT" pitchFamily="2" charset="2"/>
              </a:rPr>
              <a:t>ກ່າວປິດໂດຍ: ທ່ານ</a:t>
            </a:r>
            <a:r>
              <a:rPr lang="en-US" sz="2200" b="1" dirty="0" smtClean="0">
                <a:latin typeface="Phetsarath OT" pitchFamily="2" charset="2"/>
                <a:ea typeface="Phetsarath OT" pitchFamily="2" charset="2"/>
                <a:cs typeface="Phetsarath OT" pitchFamily="2" charset="2"/>
              </a:rPr>
              <a:t>.</a:t>
            </a:r>
            <a:r>
              <a:rPr lang="lo-LA" sz="2200" b="1" dirty="0" smtClean="0">
                <a:latin typeface="Phetsarath OT" pitchFamily="2" charset="2"/>
                <a:ea typeface="Phetsarath OT" pitchFamily="2" charset="2"/>
                <a:cs typeface="Phetsarath OT" pitchFamily="2" charset="2"/>
              </a:rPr>
              <a:t> ຮ</a:t>
            </a:r>
            <a:r>
              <a:rPr lang="en-US" sz="2200" b="1" dirty="0" smtClean="0">
                <a:latin typeface="Phetsarath OT" pitchFamily="2" charset="2"/>
                <a:ea typeface="Phetsarath OT" pitchFamily="2" charset="2"/>
                <a:cs typeface="Phetsarath OT" pitchFamily="2" charset="2"/>
              </a:rPr>
              <a:t>.</a:t>
            </a:r>
            <a:r>
              <a:rPr lang="lo-LA" sz="2200" b="1" dirty="0" smtClean="0">
                <a:latin typeface="Phetsarath OT" pitchFamily="2" charset="2"/>
                <a:ea typeface="Phetsarath OT" pitchFamily="2" charset="2"/>
                <a:cs typeface="Phetsarath OT" pitchFamily="2" charset="2"/>
              </a:rPr>
              <a:t> ຜອ</a:t>
            </a:r>
            <a:r>
              <a:rPr lang="en-US" sz="2200" b="1" dirty="0" smtClean="0">
                <a:latin typeface="Phetsarath OT" pitchFamily="2" charset="2"/>
                <a:ea typeface="Phetsarath OT" pitchFamily="2" charset="2"/>
                <a:cs typeface="Phetsarath OT" pitchFamily="2" charset="2"/>
              </a:rPr>
              <a:t>.</a:t>
            </a:r>
            <a:r>
              <a:rPr lang="lo-LA" sz="2200" b="1" dirty="0" smtClean="0">
                <a:latin typeface="Phetsarath OT" pitchFamily="2" charset="2"/>
                <a:ea typeface="Phetsarath OT" pitchFamily="2" charset="2"/>
                <a:cs typeface="Phetsarath OT" pitchFamily="2" charset="2"/>
              </a:rPr>
              <a:t> ອທອ</a:t>
            </a:r>
            <a:r>
              <a:rPr lang="en-US" sz="2200" b="1" dirty="0" smtClean="0">
                <a:latin typeface="Phetsarath OT" pitchFamily="2" charset="2"/>
                <a:ea typeface="Phetsarath OT" pitchFamily="2" charset="2"/>
                <a:cs typeface="Phetsarath OT" pitchFamily="2" charset="2"/>
              </a:rPr>
              <a:t>.</a:t>
            </a:r>
            <a:r>
              <a:rPr lang="lo-LA" sz="2200" b="1" dirty="0" smtClean="0">
                <a:latin typeface="Phetsarath OT" pitchFamily="2" charset="2"/>
                <a:ea typeface="Phetsarath OT" pitchFamily="2" charset="2"/>
                <a:cs typeface="Phetsarath OT" pitchFamily="2" charset="2"/>
              </a:rPr>
              <a:t>ແຂວງ ຫົວພັນ</a:t>
            </a:r>
            <a:r>
              <a:rPr lang="en-US" sz="2200" b="1" dirty="0" smtClean="0">
                <a:latin typeface="Phetsarath OT" pitchFamily="2" charset="2"/>
                <a:ea typeface="Phetsarath OT" pitchFamily="2" charset="2"/>
                <a:cs typeface="Phetsarath OT" pitchFamily="2" charset="2"/>
              </a:rPr>
              <a:t> , </a:t>
            </a:r>
            <a:r>
              <a:rPr lang="lo-LA" sz="2200" b="1" dirty="0" smtClean="0">
                <a:latin typeface="Phetsarath OT" pitchFamily="2" charset="2"/>
                <a:ea typeface="Phetsarath OT" pitchFamily="2" charset="2"/>
                <a:cs typeface="Phetsarath OT" pitchFamily="2" charset="2"/>
              </a:rPr>
              <a:t>ທ່ານ ສຸດທິດາ ອິນສີບົວ</a:t>
            </a:r>
            <a:r>
              <a:rPr lang="lo-LA" sz="2200" b="1" dirty="0" smtClean="0">
                <a:latin typeface="Phetsarath OT" pitchFamily="2" charset="2"/>
                <a:ea typeface="Phetsarath OT" pitchFamily="2" charset="2"/>
                <a:cs typeface="Phetsarath OT" pitchFamily="2" charset="2"/>
              </a:rPr>
              <a:t/>
            </a:r>
            <a:br>
              <a:rPr lang="lo-LA" sz="2200" b="1" dirty="0" smtClean="0">
                <a:latin typeface="Phetsarath OT" pitchFamily="2" charset="2"/>
                <a:ea typeface="Phetsarath OT" pitchFamily="2" charset="2"/>
                <a:cs typeface="Phetsarath OT" pitchFamily="2" charset="2"/>
              </a:rPr>
            </a:br>
            <a:endParaRPr lang="en-US" sz="2200" b="1" dirty="0">
              <a:latin typeface="Phetsarath OT" pitchFamily="2" charset="2"/>
              <a:ea typeface="Phetsarath OT" pitchFamily="2" charset="2"/>
              <a:cs typeface="Phetsarath OT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162082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6</Words>
  <Application>Microsoft Office PowerPoint</Application>
  <PresentationFormat>On-screen Show (4:3)</PresentationFormat>
  <Paragraphs>2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ພິທີເປີດຝືກອົບຮົມ OPTIMIZATION ອທອ ແຂວງ ຫົວພັນ 17-22 /03/2016 ກ່າວເປິດໂດຍ: ທ່ານ. ຮ. ຜອ. ອທອ.ແຂວງ ຫົວພັນ.  ທ່ານ ສຸດທິດາ ອີນສີບົວ  </vt:lpstr>
      <vt:lpstr>ພິທີປີດຝືກອົບຮົມ OPTIMIZATION ອທອ ແຂວງ ຫົວພັນ 22 /03/2016 ກ່າວປິດໂດຍ: ທ່ານ. ຮ. ຜອ. ອທອ.ແຂວງ ຫົວພັນ , ທ່ານ ສຸດທິດາ ອິນສີບົວ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ພິທີເປີດຝືກອົບຮົມ OPTIMIZATION ອທອ ແຂວງ ຫົວພັນ 17-23 /03/2016 </dc:title>
  <dc:creator>admin1</dc:creator>
  <cp:lastModifiedBy>admin1</cp:lastModifiedBy>
  <cp:revision>5</cp:revision>
  <dcterms:created xsi:type="dcterms:W3CDTF">2016-03-17T06:29:44Z</dcterms:created>
  <dcterms:modified xsi:type="dcterms:W3CDTF">2016-03-21T09:33:40Z</dcterms:modified>
</cp:coreProperties>
</file>