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609600"/>
    <a:srgbClr val="D68B1C"/>
    <a:srgbClr val="6CA800"/>
    <a:srgbClr val="EE7D00"/>
    <a:srgbClr val="253600"/>
    <a:srgbClr val="552579"/>
    <a:srgbClr val="2597FF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03065" y="4039820"/>
            <a:ext cx="5650085" cy="106893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3066" y="5108755"/>
            <a:ext cx="5640934" cy="106893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6096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4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3970330"/>
          </a:xfrm>
        </p:spPr>
        <p:txBody>
          <a:bodyPr/>
          <a:lstStyle>
            <a:lvl1pPr>
              <a:defRPr sz="2800">
                <a:solidFill>
                  <a:srgbClr val="253600"/>
                </a:solidFill>
              </a:defRPr>
            </a:lvl1pPr>
            <a:lvl2pPr>
              <a:defRPr>
                <a:solidFill>
                  <a:srgbClr val="253600"/>
                </a:solidFill>
              </a:defRPr>
            </a:lvl2pPr>
            <a:lvl3pPr>
              <a:defRPr>
                <a:solidFill>
                  <a:srgbClr val="253600"/>
                </a:solidFill>
              </a:defRPr>
            </a:lvl3pPr>
            <a:lvl4pPr>
              <a:defRPr>
                <a:solidFill>
                  <a:srgbClr val="253600"/>
                </a:solidFill>
              </a:defRPr>
            </a:lvl4pPr>
            <a:lvl5pPr>
              <a:defRPr>
                <a:solidFill>
                  <a:srgbClr val="2536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9" y="527605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291130"/>
            <a:ext cx="6871724" cy="4428445"/>
          </a:xfrm>
        </p:spPr>
        <p:txBody>
          <a:bodyPr/>
          <a:lstStyle>
            <a:lvl1pPr>
              <a:defRPr sz="2800">
                <a:solidFill>
                  <a:srgbClr val="253600"/>
                </a:solidFill>
              </a:defRPr>
            </a:lvl1pPr>
            <a:lvl2pPr>
              <a:defRPr>
                <a:solidFill>
                  <a:srgbClr val="253600"/>
                </a:solidFill>
              </a:defRPr>
            </a:lvl2pPr>
            <a:lvl3pPr>
              <a:defRPr>
                <a:solidFill>
                  <a:srgbClr val="253600"/>
                </a:solidFill>
              </a:defRPr>
            </a:lvl3pPr>
            <a:lvl4pPr>
              <a:defRPr>
                <a:solidFill>
                  <a:srgbClr val="253600"/>
                </a:solidFill>
              </a:defRPr>
            </a:lvl4pPr>
            <a:lvl5pPr>
              <a:defRPr>
                <a:solidFill>
                  <a:srgbClr val="2536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4924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9E1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79107"/>
            <a:ext cx="4040188" cy="3035058"/>
          </a:xfrm>
        </p:spPr>
        <p:txBody>
          <a:bodyPr/>
          <a:lstStyle>
            <a:lvl1pPr>
              <a:defRPr sz="2400">
                <a:solidFill>
                  <a:srgbClr val="253600"/>
                </a:solidFill>
              </a:defRPr>
            </a:lvl1pPr>
            <a:lvl2pPr>
              <a:defRPr sz="2000">
                <a:solidFill>
                  <a:srgbClr val="253600"/>
                </a:solidFill>
              </a:defRPr>
            </a:lvl2pPr>
            <a:lvl3pPr>
              <a:defRPr sz="1800">
                <a:solidFill>
                  <a:srgbClr val="253600"/>
                </a:solidFill>
              </a:defRPr>
            </a:lvl3pPr>
            <a:lvl4pPr>
              <a:defRPr sz="1600">
                <a:solidFill>
                  <a:srgbClr val="253600"/>
                </a:solidFill>
              </a:defRPr>
            </a:lvl4pPr>
            <a:lvl5pPr>
              <a:defRPr sz="1600">
                <a:solidFill>
                  <a:srgbClr val="2536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4924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9E1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79107"/>
            <a:ext cx="4041775" cy="3035058"/>
          </a:xfrm>
        </p:spPr>
        <p:txBody>
          <a:bodyPr/>
          <a:lstStyle>
            <a:lvl1pPr>
              <a:defRPr sz="2400">
                <a:solidFill>
                  <a:srgbClr val="253600"/>
                </a:solidFill>
              </a:defRPr>
            </a:lvl1pPr>
            <a:lvl2pPr>
              <a:defRPr sz="2000">
                <a:solidFill>
                  <a:srgbClr val="253600"/>
                </a:solidFill>
              </a:defRPr>
            </a:lvl2pPr>
            <a:lvl3pPr>
              <a:defRPr sz="1800">
                <a:solidFill>
                  <a:srgbClr val="253600"/>
                </a:solidFill>
              </a:defRPr>
            </a:lvl3pPr>
            <a:lvl4pPr>
              <a:defRPr sz="1600">
                <a:solidFill>
                  <a:srgbClr val="253600"/>
                </a:solidFill>
              </a:defRPr>
            </a:lvl4pPr>
            <a:lvl5pPr>
              <a:defRPr sz="1600">
                <a:solidFill>
                  <a:srgbClr val="2536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3065" y="3887115"/>
            <a:ext cx="5497380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3065" y="5108753"/>
            <a:ext cx="5497380" cy="1374347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55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Majo</cp:lastModifiedBy>
  <cp:revision>47</cp:revision>
  <dcterms:created xsi:type="dcterms:W3CDTF">2013-08-21T19:17:07Z</dcterms:created>
  <dcterms:modified xsi:type="dcterms:W3CDTF">2016-07-15T15:30:08Z</dcterms:modified>
</cp:coreProperties>
</file>