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609600"/>
    <a:srgbClr val="D68B1C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3065" y="4039820"/>
            <a:ext cx="5650085" cy="106893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66" y="5108755"/>
            <a:ext cx="5640934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609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4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7033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9E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9E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3065" y="3887115"/>
            <a:ext cx="549738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65" y="5108753"/>
            <a:ext cx="5497380" cy="137434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Majo</cp:lastModifiedBy>
  <cp:revision>47</cp:revision>
  <dcterms:created xsi:type="dcterms:W3CDTF">2013-08-21T19:17:07Z</dcterms:created>
  <dcterms:modified xsi:type="dcterms:W3CDTF">2016-07-15T15:30:08Z</dcterms:modified>
</cp:coreProperties>
</file>