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609600"/>
    <a:srgbClr val="D68B1C"/>
    <a:srgbClr val="6CA800"/>
    <a:srgbClr val="EE7D00"/>
    <a:srgbClr val="253600"/>
    <a:srgbClr val="552579"/>
    <a:srgbClr val="2597FF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03065" y="4039820"/>
            <a:ext cx="5650085" cy="106893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3066" y="5108755"/>
            <a:ext cx="5640934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609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4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3970330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6871724" cy="4428445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9E1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7"/>
            <a:ext cx="4040188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9E1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7"/>
            <a:ext cx="4041775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3065" y="3887115"/>
            <a:ext cx="5497380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3065" y="5108753"/>
            <a:ext cx="5497380" cy="1374347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Click to edit  Master title style</vt:lpstr>
      <vt:lpstr>Slide Title</vt:lpstr>
      <vt:lpstr>Slide Title</vt:lpstr>
      <vt:lpstr>Slide Title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Majo</cp:lastModifiedBy>
  <cp:revision>47</cp:revision>
  <dcterms:created xsi:type="dcterms:W3CDTF">2013-08-21T19:17:07Z</dcterms:created>
  <dcterms:modified xsi:type="dcterms:W3CDTF">2016-07-15T15:30:08Z</dcterms:modified>
</cp:coreProperties>
</file>